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5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6.xml" ContentType="application/vnd.openxmlformats-officedocument.theme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7.xml" ContentType="application/vnd.openxmlformats-officedocument.theme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4.xml" ContentType="application/vnd.openxmlformats-officedocument.presentationml.tags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8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9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10.xml" ContentType="application/vnd.openxmlformats-officedocument.them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5.xml" ContentType="application/vnd.openxmlformats-officedocument.presentationml.tags+xml"/>
  <Override PartName="/ppt/theme/theme11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90" r:id="rId2"/>
    <p:sldMasterId id="2147483717" r:id="rId3"/>
    <p:sldMasterId id="2147483744" r:id="rId4"/>
    <p:sldMasterId id="2147483798" r:id="rId5"/>
    <p:sldMasterId id="2147483826" r:id="rId6"/>
    <p:sldMasterId id="2147483862" r:id="rId7"/>
    <p:sldMasterId id="2147483914" r:id="rId8"/>
    <p:sldMasterId id="2147483926" r:id="rId9"/>
    <p:sldMasterId id="2147483938" r:id="rId10"/>
  </p:sldMasterIdLst>
  <p:notesMasterIdLst>
    <p:notesMasterId r:id="rId71"/>
  </p:notesMasterIdLst>
  <p:sldIdLst>
    <p:sldId id="1225" r:id="rId11"/>
    <p:sldId id="1226" r:id="rId12"/>
    <p:sldId id="1779" r:id="rId13"/>
    <p:sldId id="1780" r:id="rId14"/>
    <p:sldId id="1781" r:id="rId15"/>
    <p:sldId id="1782" r:id="rId16"/>
    <p:sldId id="1783" r:id="rId17"/>
    <p:sldId id="1784" r:id="rId18"/>
    <p:sldId id="1785" r:id="rId19"/>
    <p:sldId id="1786" r:id="rId20"/>
    <p:sldId id="1790" r:id="rId21"/>
    <p:sldId id="1791" r:id="rId22"/>
    <p:sldId id="1787" r:id="rId23"/>
    <p:sldId id="1788" r:id="rId24"/>
    <p:sldId id="1789" r:id="rId25"/>
    <p:sldId id="1792" r:id="rId26"/>
    <p:sldId id="261" r:id="rId27"/>
    <p:sldId id="1793" r:id="rId28"/>
    <p:sldId id="1794" r:id="rId29"/>
    <p:sldId id="1795" r:id="rId30"/>
    <p:sldId id="1797" r:id="rId31"/>
    <p:sldId id="1796" r:id="rId32"/>
    <p:sldId id="1798" r:id="rId33"/>
    <p:sldId id="262" r:id="rId34"/>
    <p:sldId id="1799" r:id="rId35"/>
    <p:sldId id="1800" r:id="rId36"/>
    <p:sldId id="1801" r:id="rId37"/>
    <p:sldId id="1802" r:id="rId38"/>
    <p:sldId id="1803" r:id="rId39"/>
    <p:sldId id="1804" r:id="rId40"/>
    <p:sldId id="1805" r:id="rId41"/>
    <p:sldId id="1806" r:id="rId42"/>
    <p:sldId id="263" r:id="rId43"/>
    <p:sldId id="1807" r:id="rId44"/>
    <p:sldId id="1808" r:id="rId45"/>
    <p:sldId id="1816" r:id="rId46"/>
    <p:sldId id="1817" r:id="rId47"/>
    <p:sldId id="1818" r:id="rId48"/>
    <p:sldId id="1819" r:id="rId49"/>
    <p:sldId id="1820" r:id="rId50"/>
    <p:sldId id="1821" r:id="rId51"/>
    <p:sldId id="1822" r:id="rId52"/>
    <p:sldId id="1823" r:id="rId53"/>
    <p:sldId id="1824" r:id="rId54"/>
    <p:sldId id="1825" r:id="rId55"/>
    <p:sldId id="1826" r:id="rId56"/>
    <p:sldId id="1827" r:id="rId57"/>
    <p:sldId id="1828" r:id="rId58"/>
    <p:sldId id="1829" r:id="rId59"/>
    <p:sldId id="1830" r:id="rId60"/>
    <p:sldId id="1831" r:id="rId61"/>
    <p:sldId id="1832" r:id="rId62"/>
    <p:sldId id="1833" r:id="rId63"/>
    <p:sldId id="1834" r:id="rId64"/>
    <p:sldId id="1835" r:id="rId65"/>
    <p:sldId id="1809" r:id="rId66"/>
    <p:sldId id="1810" r:id="rId67"/>
    <p:sldId id="1811" r:id="rId68"/>
    <p:sldId id="1812" r:id="rId69"/>
    <p:sldId id="26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E96BF7-E961-4B4E-A2BF-7231CD060175}" v="56" dt="2019-05-08T17:51:13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1"/>
    <p:restoredTop sz="94622"/>
  </p:normalViewPr>
  <p:slideViewPr>
    <p:cSldViewPr snapToGrid="0" snapToObjects="1">
      <p:cViewPr varScale="1">
        <p:scale>
          <a:sx n="162" d="100"/>
          <a:sy n="162" d="100"/>
        </p:scale>
        <p:origin x="4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61" Type="http://schemas.openxmlformats.org/officeDocument/2006/relationships/slide" Target="slides/slide5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microsoft.com/office/2015/10/relationships/revisionInfo" Target="revisionInfo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Ruddy" userId="70d4f512-afb0-4914-9e33-3c5aeb8378a7" providerId="ADAL" clId="{CBE96BF7-E961-4B4E-A2BF-7231CD060175}"/>
    <pc:docChg chg="undo custSel addSld delSld modSld modMainMaster">
      <pc:chgData name="Kyle Ruddy" userId="70d4f512-afb0-4914-9e33-3c5aeb8378a7" providerId="ADAL" clId="{CBE96BF7-E961-4B4E-A2BF-7231CD060175}" dt="2019-05-08T17:51:13.052" v="242"/>
      <pc:docMkLst>
        <pc:docMk/>
      </pc:docMkLst>
      <pc:sldChg chg="addSp delSp modSp">
        <pc:chgData name="Kyle Ruddy" userId="70d4f512-afb0-4914-9e33-3c5aeb8378a7" providerId="ADAL" clId="{CBE96BF7-E961-4B4E-A2BF-7231CD060175}" dt="2019-05-08T17:25:37.435" v="205"/>
        <pc:sldMkLst>
          <pc:docMk/>
          <pc:sldMk cId="1907952412" sldId="256"/>
        </pc:sldMkLst>
        <pc:spChg chg="del">
          <ac:chgData name="Kyle Ruddy" userId="70d4f512-afb0-4914-9e33-3c5aeb8378a7" providerId="ADAL" clId="{CBE96BF7-E961-4B4E-A2BF-7231CD060175}" dt="2019-05-08T17:24:55.951" v="149" actId="478"/>
          <ac:spMkLst>
            <pc:docMk/>
            <pc:sldMk cId="1907952412" sldId="256"/>
            <ac:spMk id="5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25:06.869" v="159" actId="20577"/>
          <ac:spMkLst>
            <pc:docMk/>
            <pc:sldMk cId="1907952412" sldId="256"/>
            <ac:spMk id="6" creationId="{78904175-1927-E748-A699-2E3E755ADE3E}"/>
          </ac:spMkLst>
        </pc:spChg>
        <pc:spChg chg="del mod">
          <ac:chgData name="Kyle Ruddy" userId="70d4f512-afb0-4914-9e33-3c5aeb8378a7" providerId="ADAL" clId="{CBE96BF7-E961-4B4E-A2BF-7231CD060175}" dt="2019-05-08T17:24:55.951" v="149" actId="478"/>
          <ac:spMkLst>
            <pc:docMk/>
            <pc:sldMk cId="1907952412" sldId="256"/>
            <ac:spMk id="7" creationId="{7EACF805-AA61-F049-A81B-1552C9E618CB}"/>
          </ac:spMkLst>
        </pc:spChg>
        <pc:spChg chg="del mod">
          <ac:chgData name="Kyle Ruddy" userId="70d4f512-afb0-4914-9e33-3c5aeb8378a7" providerId="ADAL" clId="{CBE96BF7-E961-4B4E-A2BF-7231CD060175}" dt="2019-05-08T17:24:55.951" v="149" actId="478"/>
          <ac:spMkLst>
            <pc:docMk/>
            <pc:sldMk cId="1907952412" sldId="256"/>
            <ac:spMk id="9" creationId="{D1DE817F-C304-6F44-8BF6-433A6F180459}"/>
          </ac:spMkLst>
        </pc:spChg>
        <pc:spChg chg="add mod">
          <ac:chgData name="Kyle Ruddy" userId="70d4f512-afb0-4914-9e33-3c5aeb8378a7" providerId="ADAL" clId="{CBE96BF7-E961-4B4E-A2BF-7231CD060175}" dt="2019-05-08T17:25:22.149" v="204" actId="20577"/>
          <ac:spMkLst>
            <pc:docMk/>
            <pc:sldMk cId="1907952412" sldId="256"/>
            <ac:spMk id="10" creationId="{B717399C-86E7-1649-948D-A7DA889F6D5D}"/>
          </ac:spMkLst>
        </pc:spChg>
        <pc:spChg chg="add mod">
          <ac:chgData name="Kyle Ruddy" userId="70d4f512-afb0-4914-9e33-3c5aeb8378a7" providerId="ADAL" clId="{CBE96BF7-E961-4B4E-A2BF-7231CD060175}" dt="2019-05-08T17:25:37.435" v="205"/>
          <ac:spMkLst>
            <pc:docMk/>
            <pc:sldMk cId="1907952412" sldId="256"/>
            <ac:spMk id="12" creationId="{D192AA26-73EF-9940-84D9-2CE36909898E}"/>
          </ac:spMkLst>
        </pc:spChg>
      </pc:sldChg>
      <pc:sldChg chg="modSp">
        <pc:chgData name="Kyle Ruddy" userId="70d4f512-afb0-4914-9e33-3c5aeb8378a7" providerId="ADAL" clId="{CBE96BF7-E961-4B4E-A2BF-7231CD060175}" dt="2019-05-08T17:14:38.446" v="54" actId="20577"/>
        <pc:sldMkLst>
          <pc:docMk/>
          <pc:sldMk cId="1143890659" sldId="258"/>
        </pc:sldMkLst>
        <pc:spChg chg="mod">
          <ac:chgData name="Kyle Ruddy" userId="70d4f512-afb0-4914-9e33-3c5aeb8378a7" providerId="ADAL" clId="{CBE96BF7-E961-4B4E-A2BF-7231CD060175}" dt="2019-05-08T17:14:38.446" v="54" actId="20577"/>
          <ac:spMkLst>
            <pc:docMk/>
            <pc:sldMk cId="1143890659" sldId="258"/>
            <ac:spMk id="3" creationId="{00000000-0000-0000-0000-000000000000}"/>
          </ac:spMkLst>
        </pc:spChg>
      </pc:sldChg>
      <pc:sldChg chg="modSp">
        <pc:chgData name="Kyle Ruddy" userId="70d4f512-afb0-4914-9e33-3c5aeb8378a7" providerId="ADAL" clId="{CBE96BF7-E961-4B4E-A2BF-7231CD060175}" dt="2019-05-08T17:15:03.866" v="58" actId="122"/>
        <pc:sldMkLst>
          <pc:docMk/>
          <pc:sldMk cId="2039215864" sldId="259"/>
        </pc:sldMkLst>
        <pc:spChg chg="mod">
          <ac:chgData name="Kyle Ruddy" userId="70d4f512-afb0-4914-9e33-3c5aeb8378a7" providerId="ADAL" clId="{CBE96BF7-E961-4B4E-A2BF-7231CD060175}" dt="2019-05-08T17:15:03.866" v="58" actId="122"/>
          <ac:spMkLst>
            <pc:docMk/>
            <pc:sldMk cId="2039215864" sldId="259"/>
            <ac:spMk id="3" creationId="{00000000-0000-0000-0000-000000000000}"/>
          </ac:spMkLst>
        </pc:spChg>
      </pc:sldChg>
      <pc:sldChg chg="modSp">
        <pc:chgData name="Kyle Ruddy" userId="70d4f512-afb0-4914-9e33-3c5aeb8378a7" providerId="ADAL" clId="{CBE96BF7-E961-4B4E-A2BF-7231CD060175}" dt="2019-05-08T17:15:17.658" v="60" actId="20577"/>
        <pc:sldMkLst>
          <pc:docMk/>
          <pc:sldMk cId="514452876" sldId="262"/>
        </pc:sldMkLst>
        <pc:spChg chg="mod">
          <ac:chgData name="Kyle Ruddy" userId="70d4f512-afb0-4914-9e33-3c5aeb8378a7" providerId="ADAL" clId="{CBE96BF7-E961-4B4E-A2BF-7231CD060175}" dt="2019-05-08T17:15:17.658" v="60" actId="20577"/>
          <ac:spMkLst>
            <pc:docMk/>
            <pc:sldMk cId="514452876" sldId="262"/>
            <ac:spMk id="3" creationId="{00000000-0000-0000-0000-000000000000}"/>
          </ac:spMkLst>
        </pc:spChg>
      </pc:sldChg>
      <pc:sldChg chg="addSp delSp modSp del modTransition">
        <pc:chgData name="Kyle Ruddy" userId="70d4f512-afb0-4914-9e33-3c5aeb8378a7" providerId="ADAL" clId="{CBE96BF7-E961-4B4E-A2BF-7231CD060175}" dt="2019-05-08T17:43:25.093" v="209" actId="2696"/>
        <pc:sldMkLst>
          <pc:docMk/>
          <pc:sldMk cId="16819946" sldId="264"/>
        </pc:sldMkLst>
        <pc:spChg chg="add mod">
          <ac:chgData name="Kyle Ruddy" userId="70d4f512-afb0-4914-9e33-3c5aeb8378a7" providerId="ADAL" clId="{CBE96BF7-E961-4B4E-A2BF-7231CD060175}" dt="2019-05-08T17:15:47.173" v="62"/>
          <ac:spMkLst>
            <pc:docMk/>
            <pc:sldMk cId="16819946" sldId="264"/>
            <ac:spMk id="3" creationId="{344DF8B1-4DEC-1444-ADDE-4EB60647C5D5}"/>
          </ac:spMkLst>
        </pc:spChg>
        <pc:spChg chg="del mod">
          <ac:chgData name="Kyle Ruddy" userId="70d4f512-afb0-4914-9e33-3c5aeb8378a7" providerId="ADAL" clId="{CBE96BF7-E961-4B4E-A2BF-7231CD060175}" dt="2019-05-08T17:15:52.551" v="64" actId="478"/>
          <ac:spMkLst>
            <pc:docMk/>
            <pc:sldMk cId="16819946" sldId="264"/>
            <ac:spMk id="4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16:12.444" v="71" actId="20577"/>
          <ac:spMkLst>
            <pc:docMk/>
            <pc:sldMk cId="16819946" sldId="264"/>
            <ac:spMk id="5" creationId="{750380C7-8680-6F4C-B521-604FC7FAEC8A}"/>
          </ac:spMkLst>
        </pc:spChg>
      </pc:sldChg>
      <pc:sldChg chg="addSp delSp modSp del modTransition">
        <pc:chgData name="Kyle Ruddy" userId="70d4f512-afb0-4914-9e33-3c5aeb8378a7" providerId="ADAL" clId="{CBE96BF7-E961-4B4E-A2BF-7231CD060175}" dt="2019-05-08T17:43:25.124" v="211" actId="2696"/>
        <pc:sldMkLst>
          <pc:docMk/>
          <pc:sldMk cId="1887703439" sldId="265"/>
        </pc:sldMkLst>
        <pc:spChg chg="del mod">
          <ac:chgData name="Kyle Ruddy" userId="70d4f512-afb0-4914-9e33-3c5aeb8378a7" providerId="ADAL" clId="{CBE96BF7-E961-4B4E-A2BF-7231CD060175}" dt="2019-05-08T17:16:52.136" v="81" actId="478"/>
          <ac:spMkLst>
            <pc:docMk/>
            <pc:sldMk cId="1887703439" sldId="265"/>
            <ac:spMk id="3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16:46.336" v="79"/>
          <ac:spMkLst>
            <pc:docMk/>
            <pc:sldMk cId="1887703439" sldId="265"/>
            <ac:spMk id="4" creationId="{061D90BD-7FA3-2647-8224-321CE25CD06B}"/>
          </ac:spMkLst>
        </pc:spChg>
        <pc:spChg chg="add mod">
          <ac:chgData name="Kyle Ruddy" userId="70d4f512-afb0-4914-9e33-3c5aeb8378a7" providerId="ADAL" clId="{CBE96BF7-E961-4B4E-A2BF-7231CD060175}" dt="2019-05-08T17:16:55.919" v="84" actId="20577"/>
          <ac:spMkLst>
            <pc:docMk/>
            <pc:sldMk cId="1887703439" sldId="265"/>
            <ac:spMk id="5" creationId="{1F6C4369-77A4-3549-BE48-852B77E7ADD4}"/>
          </ac:spMkLst>
        </pc:spChg>
      </pc:sldChg>
      <pc:sldChg chg="addSp delSp modSp del modTransition">
        <pc:chgData name="Kyle Ruddy" userId="70d4f512-afb0-4914-9e33-3c5aeb8378a7" providerId="ADAL" clId="{CBE96BF7-E961-4B4E-A2BF-7231CD060175}" dt="2019-05-08T17:43:25.113" v="210" actId="2696"/>
        <pc:sldMkLst>
          <pc:docMk/>
          <pc:sldMk cId="1855782142" sldId="266"/>
        </pc:sldMkLst>
        <pc:spChg chg="add mod">
          <ac:chgData name="Kyle Ruddy" userId="70d4f512-afb0-4914-9e33-3c5aeb8378a7" providerId="ADAL" clId="{CBE96BF7-E961-4B4E-A2BF-7231CD060175}" dt="2019-05-08T17:16:22.886" v="72"/>
          <ac:spMkLst>
            <pc:docMk/>
            <pc:sldMk cId="1855782142" sldId="266"/>
            <ac:spMk id="3" creationId="{A0EA9BD1-1B80-1149-B471-C2FB62117EB8}"/>
          </ac:spMkLst>
        </pc:spChg>
        <pc:spChg chg="del mod">
          <ac:chgData name="Kyle Ruddy" userId="70d4f512-afb0-4914-9e33-3c5aeb8378a7" providerId="ADAL" clId="{CBE96BF7-E961-4B4E-A2BF-7231CD060175}" dt="2019-05-08T17:16:29.802" v="74" actId="478"/>
          <ac:spMkLst>
            <pc:docMk/>
            <pc:sldMk cId="1855782142" sldId="266"/>
            <ac:spMk id="4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16:34.567" v="77" actId="20577"/>
          <ac:spMkLst>
            <pc:docMk/>
            <pc:sldMk cId="1855782142" sldId="266"/>
            <ac:spMk id="6" creationId="{911816CC-D011-4E46-A77C-F7F4859296F8}"/>
          </ac:spMkLst>
        </pc:spChg>
        <pc:picChg chg="mod">
          <ac:chgData name="Kyle Ruddy" userId="70d4f512-afb0-4914-9e33-3c5aeb8378a7" providerId="ADAL" clId="{CBE96BF7-E961-4B4E-A2BF-7231CD060175}" dt="2019-05-08T17:16:38.336" v="78" actId="1076"/>
          <ac:picMkLst>
            <pc:docMk/>
            <pc:sldMk cId="1855782142" sldId="266"/>
            <ac:picMk id="5" creationId="{00000000-0000-0000-0000-000000000000}"/>
          </ac:picMkLst>
        </pc:picChg>
      </pc:sldChg>
      <pc:sldChg chg="del">
        <pc:chgData name="Kyle Ruddy" userId="70d4f512-afb0-4914-9e33-3c5aeb8378a7" providerId="ADAL" clId="{CBE96BF7-E961-4B4E-A2BF-7231CD060175}" dt="2019-05-08T17:43:25.142" v="212" actId="2696"/>
        <pc:sldMkLst>
          <pc:docMk/>
          <pc:sldMk cId="201545098" sldId="267"/>
        </pc:sldMkLst>
      </pc:sldChg>
      <pc:sldChg chg="addSp delSp modSp del modTransition">
        <pc:chgData name="Kyle Ruddy" userId="70d4f512-afb0-4914-9e33-3c5aeb8378a7" providerId="ADAL" clId="{CBE96BF7-E961-4B4E-A2BF-7231CD060175}" dt="2019-05-08T17:43:25.161" v="213" actId="2696"/>
        <pc:sldMkLst>
          <pc:docMk/>
          <pc:sldMk cId="1688404289" sldId="268"/>
        </pc:sldMkLst>
        <pc:spChg chg="del mod">
          <ac:chgData name="Kyle Ruddy" userId="70d4f512-afb0-4914-9e33-3c5aeb8378a7" providerId="ADAL" clId="{CBE96BF7-E961-4B4E-A2BF-7231CD060175}" dt="2019-05-08T17:17:15.517" v="87" actId="478"/>
          <ac:spMkLst>
            <pc:docMk/>
            <pc:sldMk cId="1688404289" sldId="268"/>
            <ac:spMk id="3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17:11.344" v="85"/>
          <ac:spMkLst>
            <pc:docMk/>
            <pc:sldMk cId="1688404289" sldId="268"/>
            <ac:spMk id="4" creationId="{F1E3A90D-AE64-084B-A8CB-436082D8F066}"/>
          </ac:spMkLst>
        </pc:spChg>
        <pc:spChg chg="add mod">
          <ac:chgData name="Kyle Ruddy" userId="70d4f512-afb0-4914-9e33-3c5aeb8378a7" providerId="ADAL" clId="{CBE96BF7-E961-4B4E-A2BF-7231CD060175}" dt="2019-05-08T17:17:19.432" v="90" actId="20577"/>
          <ac:spMkLst>
            <pc:docMk/>
            <pc:sldMk cId="1688404289" sldId="268"/>
            <ac:spMk id="5" creationId="{03A621D5-FF5A-D744-8B3E-43E274B68239}"/>
          </ac:spMkLst>
        </pc:spChg>
      </pc:sldChg>
      <pc:sldChg chg="addSp delSp modSp del modTransition">
        <pc:chgData name="Kyle Ruddy" userId="70d4f512-afb0-4914-9e33-3c5aeb8378a7" providerId="ADAL" clId="{CBE96BF7-E961-4B4E-A2BF-7231CD060175}" dt="2019-05-08T17:43:25.182" v="214" actId="2696"/>
        <pc:sldMkLst>
          <pc:docMk/>
          <pc:sldMk cId="1911190859" sldId="269"/>
        </pc:sldMkLst>
        <pc:spChg chg="del mod">
          <ac:chgData name="Kyle Ruddy" userId="70d4f512-afb0-4914-9e33-3c5aeb8378a7" providerId="ADAL" clId="{CBE96BF7-E961-4B4E-A2BF-7231CD060175}" dt="2019-05-08T17:17:27.281" v="92" actId="478"/>
          <ac:spMkLst>
            <pc:docMk/>
            <pc:sldMk cId="1911190859" sldId="269"/>
            <ac:spMk id="3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17:31.126" v="93"/>
          <ac:spMkLst>
            <pc:docMk/>
            <pc:sldMk cId="1911190859" sldId="269"/>
            <ac:spMk id="4" creationId="{4B2F773A-C916-4143-80CD-57FF9EE8E011}"/>
          </ac:spMkLst>
        </pc:spChg>
        <pc:spChg chg="add mod">
          <ac:chgData name="Kyle Ruddy" userId="70d4f512-afb0-4914-9e33-3c5aeb8378a7" providerId="ADAL" clId="{CBE96BF7-E961-4B4E-A2BF-7231CD060175}" dt="2019-05-08T17:17:34.903" v="95" actId="5793"/>
          <ac:spMkLst>
            <pc:docMk/>
            <pc:sldMk cId="1911190859" sldId="269"/>
            <ac:spMk id="5" creationId="{A35F1F29-9725-904D-B1E2-7FC9989F75A8}"/>
          </ac:spMkLst>
        </pc:spChg>
      </pc:sldChg>
      <pc:sldChg chg="del">
        <pc:chgData name="Kyle Ruddy" userId="70d4f512-afb0-4914-9e33-3c5aeb8378a7" providerId="ADAL" clId="{CBE96BF7-E961-4B4E-A2BF-7231CD060175}" dt="2019-05-08T17:43:25.199" v="215" actId="2696"/>
        <pc:sldMkLst>
          <pc:docMk/>
          <pc:sldMk cId="1491100885" sldId="270"/>
        </pc:sldMkLst>
      </pc:sldChg>
      <pc:sldChg chg="del">
        <pc:chgData name="Kyle Ruddy" userId="70d4f512-afb0-4914-9e33-3c5aeb8378a7" providerId="ADAL" clId="{CBE96BF7-E961-4B4E-A2BF-7231CD060175}" dt="2019-05-08T17:43:25.218" v="216" actId="2696"/>
        <pc:sldMkLst>
          <pc:docMk/>
          <pc:sldMk cId="158948861" sldId="271"/>
        </pc:sldMkLst>
      </pc:sldChg>
      <pc:sldChg chg="addSp modSp del modTransition">
        <pc:chgData name="Kyle Ruddy" userId="70d4f512-afb0-4914-9e33-3c5aeb8378a7" providerId="ADAL" clId="{CBE96BF7-E961-4B4E-A2BF-7231CD060175}" dt="2019-05-08T17:43:25.229" v="217" actId="2696"/>
        <pc:sldMkLst>
          <pc:docMk/>
          <pc:sldMk cId="1663293033" sldId="272"/>
        </pc:sldMkLst>
        <pc:spChg chg="add mod">
          <ac:chgData name="Kyle Ruddy" userId="70d4f512-afb0-4914-9e33-3c5aeb8378a7" providerId="ADAL" clId="{CBE96BF7-E961-4B4E-A2BF-7231CD060175}" dt="2019-05-08T17:18:05.526" v="96"/>
          <ac:spMkLst>
            <pc:docMk/>
            <pc:sldMk cId="1663293033" sldId="272"/>
            <ac:spMk id="3" creationId="{AAF56FFA-303E-7F4C-AE37-F6CF1D070BD5}"/>
          </ac:spMkLst>
        </pc:spChg>
        <pc:spChg chg="mod">
          <ac:chgData name="Kyle Ruddy" userId="70d4f512-afb0-4914-9e33-3c5aeb8378a7" providerId="ADAL" clId="{CBE96BF7-E961-4B4E-A2BF-7231CD060175}" dt="2019-05-08T17:18:08.674" v="97"/>
          <ac:spMkLst>
            <pc:docMk/>
            <pc:sldMk cId="1663293033" sldId="272"/>
            <ac:spMk id="4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18:17.930" v="102" actId="20577"/>
          <ac:spMkLst>
            <pc:docMk/>
            <pc:sldMk cId="1663293033" sldId="272"/>
            <ac:spMk id="5" creationId="{9DA75E0C-DBEB-4246-989C-A1ACB02BB9AB}"/>
          </ac:spMkLst>
        </pc:spChg>
      </pc:sldChg>
      <pc:sldChg chg="addSp modSp modTransition">
        <pc:chgData name="Kyle Ruddy" userId="70d4f512-afb0-4914-9e33-3c5aeb8378a7" providerId="ADAL" clId="{CBE96BF7-E961-4B4E-A2BF-7231CD060175}" dt="2019-05-08T17:18:35.886" v="104" actId="1076"/>
        <pc:sldMkLst>
          <pc:docMk/>
          <pc:sldMk cId="412649179" sldId="274"/>
        </pc:sldMkLst>
        <pc:spChg chg="add mod">
          <ac:chgData name="Kyle Ruddy" userId="70d4f512-afb0-4914-9e33-3c5aeb8378a7" providerId="ADAL" clId="{CBE96BF7-E961-4B4E-A2BF-7231CD060175}" dt="2019-05-08T17:18:29.582" v="103"/>
          <ac:spMkLst>
            <pc:docMk/>
            <pc:sldMk cId="412649179" sldId="274"/>
            <ac:spMk id="4" creationId="{43D85408-8DA8-B74B-B622-6EE07DD2911B}"/>
          </ac:spMkLst>
        </pc:spChg>
        <pc:picChg chg="mod">
          <ac:chgData name="Kyle Ruddy" userId="70d4f512-afb0-4914-9e33-3c5aeb8378a7" providerId="ADAL" clId="{CBE96BF7-E961-4B4E-A2BF-7231CD060175}" dt="2019-05-08T17:18:35.886" v="104" actId="1076"/>
          <ac:picMkLst>
            <pc:docMk/>
            <pc:sldMk cId="412649179" sldId="274"/>
            <ac:picMk id="5" creationId="{00000000-0000-0000-0000-000000000000}"/>
          </ac:picMkLst>
        </pc:picChg>
      </pc:sldChg>
      <pc:sldChg chg="addSp modSp modTransition">
        <pc:chgData name="Kyle Ruddy" userId="70d4f512-afb0-4914-9e33-3c5aeb8378a7" providerId="ADAL" clId="{CBE96BF7-E961-4B4E-A2BF-7231CD060175}" dt="2019-05-08T17:19:05.139" v="107" actId="1076"/>
        <pc:sldMkLst>
          <pc:docMk/>
          <pc:sldMk cId="249601409" sldId="275"/>
        </pc:sldMkLst>
        <pc:spChg chg="mod">
          <ac:chgData name="Kyle Ruddy" userId="70d4f512-afb0-4914-9e33-3c5aeb8378a7" providerId="ADAL" clId="{CBE96BF7-E961-4B4E-A2BF-7231CD060175}" dt="2019-05-08T17:18:59.881" v="106" actId="20577"/>
          <ac:spMkLst>
            <pc:docMk/>
            <pc:sldMk cId="249601409" sldId="275"/>
            <ac:spMk id="3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18:55.396" v="105"/>
          <ac:spMkLst>
            <pc:docMk/>
            <pc:sldMk cId="249601409" sldId="275"/>
            <ac:spMk id="5" creationId="{1D4787EB-DCDD-1146-96B4-F031920FF68D}"/>
          </ac:spMkLst>
        </pc:spChg>
        <pc:picChg chg="mod">
          <ac:chgData name="Kyle Ruddy" userId="70d4f512-afb0-4914-9e33-3c5aeb8378a7" providerId="ADAL" clId="{CBE96BF7-E961-4B4E-A2BF-7231CD060175}" dt="2019-05-08T17:19:05.139" v="107" actId="1076"/>
          <ac:picMkLst>
            <pc:docMk/>
            <pc:sldMk cId="249601409" sldId="275"/>
            <ac:picMk id="4" creationId="{00000000-0000-0000-0000-000000000000}"/>
          </ac:picMkLst>
        </pc:picChg>
      </pc:sldChg>
      <pc:sldChg chg="del">
        <pc:chgData name="Kyle Ruddy" userId="70d4f512-afb0-4914-9e33-3c5aeb8378a7" providerId="ADAL" clId="{CBE96BF7-E961-4B4E-A2BF-7231CD060175}" dt="2019-05-08T17:44:00.781" v="219" actId="2696"/>
        <pc:sldMkLst>
          <pc:docMk/>
          <pc:sldMk cId="695971822" sldId="276"/>
        </pc:sldMkLst>
      </pc:sldChg>
      <pc:sldChg chg="addSp modSp del modTransition">
        <pc:chgData name="Kyle Ruddy" userId="70d4f512-afb0-4914-9e33-3c5aeb8378a7" providerId="ADAL" clId="{CBE96BF7-E961-4B4E-A2BF-7231CD060175}" dt="2019-05-08T17:44:00.803" v="220" actId="2696"/>
        <pc:sldMkLst>
          <pc:docMk/>
          <pc:sldMk cId="836351468" sldId="277"/>
        </pc:sldMkLst>
        <pc:spChg chg="mod">
          <ac:chgData name="Kyle Ruddy" userId="70d4f512-afb0-4914-9e33-3c5aeb8378a7" providerId="ADAL" clId="{CBE96BF7-E961-4B4E-A2BF-7231CD060175}" dt="2019-05-08T17:20:15.479" v="114" actId="404"/>
          <ac:spMkLst>
            <pc:docMk/>
            <pc:sldMk cId="836351468" sldId="277"/>
            <ac:spMk id="3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19:52.928" v="110"/>
          <ac:spMkLst>
            <pc:docMk/>
            <pc:sldMk cId="836351468" sldId="277"/>
            <ac:spMk id="5" creationId="{8AF7E337-6A44-1C4E-B9F2-79EB8CD2EDEF}"/>
          </ac:spMkLst>
        </pc:spChg>
      </pc:sldChg>
      <pc:sldChg chg="addSp delSp modSp modTransition">
        <pc:chgData name="Kyle Ruddy" userId="70d4f512-afb0-4914-9e33-3c5aeb8378a7" providerId="ADAL" clId="{CBE96BF7-E961-4B4E-A2BF-7231CD060175}" dt="2019-05-08T17:19:38.006" v="109"/>
        <pc:sldMkLst>
          <pc:docMk/>
          <pc:sldMk cId="1051831063" sldId="278"/>
        </pc:sldMkLst>
        <pc:spChg chg="add del mod">
          <ac:chgData name="Kyle Ruddy" userId="70d4f512-afb0-4914-9e33-3c5aeb8378a7" providerId="ADAL" clId="{CBE96BF7-E961-4B4E-A2BF-7231CD060175}" dt="2019-05-08T17:19:38.006" v="109"/>
          <ac:spMkLst>
            <pc:docMk/>
            <pc:sldMk cId="1051831063" sldId="278"/>
            <ac:spMk id="3" creationId="{D6AD7D5F-056A-1E49-A9AD-586AAAE9C2D9}"/>
          </ac:spMkLst>
        </pc:spChg>
        <pc:spChg chg="add del mod">
          <ac:chgData name="Kyle Ruddy" userId="70d4f512-afb0-4914-9e33-3c5aeb8378a7" providerId="ADAL" clId="{CBE96BF7-E961-4B4E-A2BF-7231CD060175}" dt="2019-05-08T17:19:38.006" v="109"/>
          <ac:spMkLst>
            <pc:docMk/>
            <pc:sldMk cId="1051831063" sldId="278"/>
            <ac:spMk id="7" creationId="{C0499665-618F-9A4C-A916-221D1C3096DF}"/>
          </ac:spMkLst>
        </pc:spChg>
        <pc:spChg chg="add mod">
          <ac:chgData name="Kyle Ruddy" userId="70d4f512-afb0-4914-9e33-3c5aeb8378a7" providerId="ADAL" clId="{CBE96BF7-E961-4B4E-A2BF-7231CD060175}" dt="2019-05-08T17:19:38.006" v="109"/>
          <ac:spMkLst>
            <pc:docMk/>
            <pc:sldMk cId="1051831063" sldId="278"/>
            <ac:spMk id="8" creationId="{F75F2F9B-9C60-A743-A0B8-23C3147E03D9}"/>
          </ac:spMkLst>
        </pc:spChg>
      </pc:sldChg>
      <pc:sldChg chg="addSp modSp modTransition">
        <pc:chgData name="Kyle Ruddy" userId="70d4f512-afb0-4914-9e33-3c5aeb8378a7" providerId="ADAL" clId="{CBE96BF7-E961-4B4E-A2BF-7231CD060175}" dt="2019-05-08T17:20:31.161" v="115"/>
        <pc:sldMkLst>
          <pc:docMk/>
          <pc:sldMk cId="1657514117" sldId="280"/>
        </pc:sldMkLst>
        <pc:spChg chg="add mod">
          <ac:chgData name="Kyle Ruddy" userId="70d4f512-afb0-4914-9e33-3c5aeb8378a7" providerId="ADAL" clId="{CBE96BF7-E961-4B4E-A2BF-7231CD060175}" dt="2019-05-08T17:20:31.161" v="115"/>
          <ac:spMkLst>
            <pc:docMk/>
            <pc:sldMk cId="1657514117" sldId="280"/>
            <ac:spMk id="7" creationId="{2B48B38E-E2D8-4947-9CD5-A1517F7B79AE}"/>
          </ac:spMkLst>
        </pc:spChg>
      </pc:sldChg>
      <pc:sldChg chg="addSp delSp modSp modTransition">
        <pc:chgData name="Kyle Ruddy" userId="70d4f512-afb0-4914-9e33-3c5aeb8378a7" providerId="ADAL" clId="{CBE96BF7-E961-4B4E-A2BF-7231CD060175}" dt="2019-05-08T17:21:14.684" v="123" actId="122"/>
        <pc:sldMkLst>
          <pc:docMk/>
          <pc:sldMk cId="397581538" sldId="283"/>
        </pc:sldMkLst>
        <pc:spChg chg="del mod">
          <ac:chgData name="Kyle Ruddy" userId="70d4f512-afb0-4914-9e33-3c5aeb8378a7" providerId="ADAL" clId="{CBE96BF7-E961-4B4E-A2BF-7231CD060175}" dt="2019-05-08T17:21:03.878" v="118"/>
          <ac:spMkLst>
            <pc:docMk/>
            <pc:sldMk cId="397581538" sldId="283"/>
            <ac:spMk id="3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21:03.878" v="118"/>
          <ac:spMkLst>
            <pc:docMk/>
            <pc:sldMk cId="397581538" sldId="283"/>
            <ac:spMk id="6" creationId="{B96BE7A7-5843-DB45-8029-5CF5AD37011A}"/>
          </ac:spMkLst>
        </pc:spChg>
        <pc:spChg chg="add mod">
          <ac:chgData name="Kyle Ruddy" userId="70d4f512-afb0-4914-9e33-3c5aeb8378a7" providerId="ADAL" clId="{CBE96BF7-E961-4B4E-A2BF-7231CD060175}" dt="2019-05-08T17:21:14.684" v="123" actId="122"/>
          <ac:spMkLst>
            <pc:docMk/>
            <pc:sldMk cId="397581538" sldId="283"/>
            <ac:spMk id="7" creationId="{87F81C64-02D8-794E-9341-F3884D96C3CE}"/>
          </ac:spMkLst>
        </pc:spChg>
      </pc:sldChg>
      <pc:sldChg chg="addSp modSp modTransition">
        <pc:chgData name="Kyle Ruddy" userId="70d4f512-afb0-4914-9e33-3c5aeb8378a7" providerId="ADAL" clId="{CBE96BF7-E961-4B4E-A2BF-7231CD060175}" dt="2019-05-08T17:21:23.612" v="124"/>
        <pc:sldMkLst>
          <pc:docMk/>
          <pc:sldMk cId="1866539382" sldId="284"/>
        </pc:sldMkLst>
        <pc:spChg chg="add mod">
          <ac:chgData name="Kyle Ruddy" userId="70d4f512-afb0-4914-9e33-3c5aeb8378a7" providerId="ADAL" clId="{CBE96BF7-E961-4B4E-A2BF-7231CD060175}" dt="2019-05-08T17:21:23.612" v="124"/>
          <ac:spMkLst>
            <pc:docMk/>
            <pc:sldMk cId="1866539382" sldId="284"/>
            <ac:spMk id="4" creationId="{0CCB64C3-3E30-C24D-9DF7-43898B5EF3B3}"/>
          </ac:spMkLst>
        </pc:spChg>
      </pc:sldChg>
      <pc:sldChg chg="addSp modSp modTransition">
        <pc:chgData name="Kyle Ruddy" userId="70d4f512-afb0-4914-9e33-3c5aeb8378a7" providerId="ADAL" clId="{CBE96BF7-E961-4B4E-A2BF-7231CD060175}" dt="2019-05-08T17:21:30.569" v="125"/>
        <pc:sldMkLst>
          <pc:docMk/>
          <pc:sldMk cId="258561272" sldId="285"/>
        </pc:sldMkLst>
        <pc:spChg chg="add mod">
          <ac:chgData name="Kyle Ruddy" userId="70d4f512-afb0-4914-9e33-3c5aeb8378a7" providerId="ADAL" clId="{CBE96BF7-E961-4B4E-A2BF-7231CD060175}" dt="2019-05-08T17:21:30.569" v="125"/>
          <ac:spMkLst>
            <pc:docMk/>
            <pc:sldMk cId="258561272" sldId="285"/>
            <ac:spMk id="4" creationId="{7FF307A7-0AEE-8B43-99B8-450690A75F5E}"/>
          </ac:spMkLst>
        </pc:spChg>
      </pc:sldChg>
      <pc:sldChg chg="addSp modSp modTransition">
        <pc:chgData name="Kyle Ruddy" userId="70d4f512-afb0-4914-9e33-3c5aeb8378a7" providerId="ADAL" clId="{CBE96BF7-E961-4B4E-A2BF-7231CD060175}" dt="2019-05-08T17:22:08.481" v="132"/>
        <pc:sldMkLst>
          <pc:docMk/>
          <pc:sldMk cId="1628098982" sldId="286"/>
        </pc:sldMkLst>
        <pc:spChg chg="add mod">
          <ac:chgData name="Kyle Ruddy" userId="70d4f512-afb0-4914-9e33-3c5aeb8378a7" providerId="ADAL" clId="{CBE96BF7-E961-4B4E-A2BF-7231CD060175}" dt="2019-05-08T17:22:08.481" v="132"/>
          <ac:spMkLst>
            <pc:docMk/>
            <pc:sldMk cId="1628098982" sldId="286"/>
            <ac:spMk id="5" creationId="{56AE600D-BCB0-E743-BC2D-C460D716F308}"/>
          </ac:spMkLst>
        </pc:spChg>
        <pc:picChg chg="mod">
          <ac:chgData name="Kyle Ruddy" userId="70d4f512-afb0-4914-9e33-3c5aeb8378a7" providerId="ADAL" clId="{CBE96BF7-E961-4B4E-A2BF-7231CD060175}" dt="2019-05-08T17:21:56.556" v="129" actId="1076"/>
          <ac:picMkLst>
            <pc:docMk/>
            <pc:sldMk cId="1628098982" sldId="286"/>
            <ac:picMk id="3" creationId="{00000000-0000-0000-0000-000000000000}"/>
          </ac:picMkLst>
        </pc:picChg>
        <pc:picChg chg="mod">
          <ac:chgData name="Kyle Ruddy" userId="70d4f512-afb0-4914-9e33-3c5aeb8378a7" providerId="ADAL" clId="{CBE96BF7-E961-4B4E-A2BF-7231CD060175}" dt="2019-05-08T17:22:02.962" v="131" actId="1076"/>
          <ac:picMkLst>
            <pc:docMk/>
            <pc:sldMk cId="1628098982" sldId="286"/>
            <ac:picMk id="4" creationId="{00000000-0000-0000-0000-000000000000}"/>
          </ac:picMkLst>
        </pc:picChg>
      </pc:sldChg>
      <pc:sldChg chg="addSp modSp modTransition">
        <pc:chgData name="Kyle Ruddy" userId="70d4f512-afb0-4914-9e33-3c5aeb8378a7" providerId="ADAL" clId="{CBE96BF7-E961-4B4E-A2BF-7231CD060175}" dt="2019-05-08T17:42:18.542" v="207"/>
        <pc:sldMkLst>
          <pc:docMk/>
          <pc:sldMk cId="1758460844" sldId="287"/>
        </pc:sldMkLst>
        <pc:spChg chg="mod">
          <ac:chgData name="Kyle Ruddy" userId="70d4f512-afb0-4914-9e33-3c5aeb8378a7" providerId="ADAL" clId="{CBE96BF7-E961-4B4E-A2BF-7231CD060175}" dt="2019-05-08T17:42:18.542" v="207"/>
          <ac:spMkLst>
            <pc:docMk/>
            <pc:sldMk cId="1758460844" sldId="287"/>
            <ac:spMk id="2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15:37.233" v="61"/>
          <ac:spMkLst>
            <pc:docMk/>
            <pc:sldMk cId="1758460844" sldId="287"/>
            <ac:spMk id="4" creationId="{81D1E421-741F-9F47-82CF-DCB6F7F986E7}"/>
          </ac:spMkLst>
        </pc:spChg>
      </pc:sldChg>
      <pc:sldChg chg="addSp modSp modTransition">
        <pc:chgData name="Kyle Ruddy" userId="70d4f512-afb0-4914-9e33-3c5aeb8378a7" providerId="ADAL" clId="{CBE96BF7-E961-4B4E-A2BF-7231CD060175}" dt="2019-05-08T17:22:22.833" v="133"/>
        <pc:sldMkLst>
          <pc:docMk/>
          <pc:sldMk cId="1284130928" sldId="289"/>
        </pc:sldMkLst>
        <pc:spChg chg="add mod">
          <ac:chgData name="Kyle Ruddy" userId="70d4f512-afb0-4914-9e33-3c5aeb8378a7" providerId="ADAL" clId="{CBE96BF7-E961-4B4E-A2BF-7231CD060175}" dt="2019-05-08T17:22:22.833" v="133"/>
          <ac:spMkLst>
            <pc:docMk/>
            <pc:sldMk cId="1284130928" sldId="289"/>
            <ac:spMk id="4" creationId="{D408C3D5-E259-7D4C-972B-A1521B895D11}"/>
          </ac:spMkLst>
        </pc:spChg>
      </pc:sldChg>
      <pc:sldChg chg="addSp modSp modTransition">
        <pc:chgData name="Kyle Ruddy" userId="70d4f512-afb0-4914-9e33-3c5aeb8378a7" providerId="ADAL" clId="{CBE96BF7-E961-4B4E-A2BF-7231CD060175}" dt="2019-05-08T17:22:38.938" v="134"/>
        <pc:sldMkLst>
          <pc:docMk/>
          <pc:sldMk cId="30136516" sldId="290"/>
        </pc:sldMkLst>
        <pc:spChg chg="add mod">
          <ac:chgData name="Kyle Ruddy" userId="70d4f512-afb0-4914-9e33-3c5aeb8378a7" providerId="ADAL" clId="{CBE96BF7-E961-4B4E-A2BF-7231CD060175}" dt="2019-05-08T17:22:38.938" v="134"/>
          <ac:spMkLst>
            <pc:docMk/>
            <pc:sldMk cId="30136516" sldId="290"/>
            <ac:spMk id="4" creationId="{EAB92A16-F477-A74D-A8F1-56E4A585B136}"/>
          </ac:spMkLst>
        </pc:spChg>
      </pc:sldChg>
      <pc:sldChg chg="addSp modSp modTransition">
        <pc:chgData name="Kyle Ruddy" userId="70d4f512-afb0-4914-9e33-3c5aeb8378a7" providerId="ADAL" clId="{CBE96BF7-E961-4B4E-A2BF-7231CD060175}" dt="2019-05-08T17:22:58.309" v="137" actId="1076"/>
        <pc:sldMkLst>
          <pc:docMk/>
          <pc:sldMk cId="74049226" sldId="291"/>
        </pc:sldMkLst>
        <pc:spChg chg="add mod">
          <ac:chgData name="Kyle Ruddy" userId="70d4f512-afb0-4914-9e33-3c5aeb8378a7" providerId="ADAL" clId="{CBE96BF7-E961-4B4E-A2BF-7231CD060175}" dt="2019-05-08T17:22:50.396" v="135"/>
          <ac:spMkLst>
            <pc:docMk/>
            <pc:sldMk cId="74049226" sldId="291"/>
            <ac:spMk id="4" creationId="{B27EE85C-CB86-4E41-B518-9AFF0272CDE3}"/>
          </ac:spMkLst>
        </pc:spChg>
        <pc:picChg chg="mod">
          <ac:chgData name="Kyle Ruddy" userId="70d4f512-afb0-4914-9e33-3c5aeb8378a7" providerId="ADAL" clId="{CBE96BF7-E961-4B4E-A2BF-7231CD060175}" dt="2019-05-08T17:22:58.309" v="137" actId="1076"/>
          <ac:picMkLst>
            <pc:docMk/>
            <pc:sldMk cId="74049226" sldId="291"/>
            <ac:picMk id="3" creationId="{00000000-0000-0000-0000-000000000000}"/>
          </ac:picMkLst>
        </pc:picChg>
      </pc:sldChg>
      <pc:sldChg chg="addSp modSp modTransition">
        <pc:chgData name="Kyle Ruddy" userId="70d4f512-afb0-4914-9e33-3c5aeb8378a7" providerId="ADAL" clId="{CBE96BF7-E961-4B4E-A2BF-7231CD060175}" dt="2019-05-08T17:23:31.752" v="139" actId="14100"/>
        <pc:sldMkLst>
          <pc:docMk/>
          <pc:sldMk cId="1152309769" sldId="292"/>
        </pc:sldMkLst>
        <pc:spChg chg="mod">
          <ac:chgData name="Kyle Ruddy" userId="70d4f512-afb0-4914-9e33-3c5aeb8378a7" providerId="ADAL" clId="{CBE96BF7-E961-4B4E-A2BF-7231CD060175}" dt="2019-05-08T17:23:31.752" v="139" actId="14100"/>
          <ac:spMkLst>
            <pc:docMk/>
            <pc:sldMk cId="1152309769" sldId="292"/>
            <ac:spMk id="3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23:23.637" v="138"/>
          <ac:spMkLst>
            <pc:docMk/>
            <pc:sldMk cId="1152309769" sldId="292"/>
            <ac:spMk id="4" creationId="{5B24C054-B667-9444-89E4-846E85EB383B}"/>
          </ac:spMkLst>
        </pc:spChg>
      </pc:sldChg>
      <pc:sldChg chg="modSp">
        <pc:chgData name="Kyle Ruddy" userId="70d4f512-afb0-4914-9e33-3c5aeb8378a7" providerId="ADAL" clId="{CBE96BF7-E961-4B4E-A2BF-7231CD060175}" dt="2019-05-08T17:23:43.479" v="141" actId="1076"/>
        <pc:sldMkLst>
          <pc:docMk/>
          <pc:sldMk cId="1707467431" sldId="293"/>
        </pc:sldMkLst>
        <pc:picChg chg="mod">
          <ac:chgData name="Kyle Ruddy" userId="70d4f512-afb0-4914-9e33-3c5aeb8378a7" providerId="ADAL" clId="{CBE96BF7-E961-4B4E-A2BF-7231CD060175}" dt="2019-05-08T17:23:43.479" v="141" actId="1076"/>
          <ac:picMkLst>
            <pc:docMk/>
            <pc:sldMk cId="1707467431" sldId="293"/>
            <ac:picMk id="3" creationId="{00000000-0000-0000-0000-000000000000}"/>
          </ac:picMkLst>
        </pc:picChg>
      </pc:sldChg>
      <pc:sldChg chg="addSp modSp modTransition">
        <pc:chgData name="Kyle Ruddy" userId="70d4f512-afb0-4914-9e33-3c5aeb8378a7" providerId="ADAL" clId="{CBE96BF7-E961-4B4E-A2BF-7231CD060175}" dt="2019-05-08T17:23:49.699" v="142"/>
        <pc:sldMkLst>
          <pc:docMk/>
          <pc:sldMk cId="581137956" sldId="294"/>
        </pc:sldMkLst>
        <pc:spChg chg="add mod">
          <ac:chgData name="Kyle Ruddy" userId="70d4f512-afb0-4914-9e33-3c5aeb8378a7" providerId="ADAL" clId="{CBE96BF7-E961-4B4E-A2BF-7231CD060175}" dt="2019-05-08T17:23:49.699" v="142"/>
          <ac:spMkLst>
            <pc:docMk/>
            <pc:sldMk cId="581137956" sldId="294"/>
            <ac:spMk id="4" creationId="{6F1F48D3-661A-164B-BFDE-48484BB4A34A}"/>
          </ac:spMkLst>
        </pc:spChg>
      </pc:sldChg>
      <pc:sldChg chg="addSp modSp modTransition">
        <pc:chgData name="Kyle Ruddy" userId="70d4f512-afb0-4914-9e33-3c5aeb8378a7" providerId="ADAL" clId="{CBE96BF7-E961-4B4E-A2BF-7231CD060175}" dt="2019-05-08T17:24:03.387" v="145" actId="1076"/>
        <pc:sldMkLst>
          <pc:docMk/>
          <pc:sldMk cId="1578362790" sldId="295"/>
        </pc:sldMkLst>
        <pc:spChg chg="add mod">
          <ac:chgData name="Kyle Ruddy" userId="70d4f512-afb0-4914-9e33-3c5aeb8378a7" providerId="ADAL" clId="{CBE96BF7-E961-4B4E-A2BF-7231CD060175}" dt="2019-05-08T17:23:56.142" v="143"/>
          <ac:spMkLst>
            <pc:docMk/>
            <pc:sldMk cId="1578362790" sldId="295"/>
            <ac:spMk id="4" creationId="{F8A7F098-C23A-7C46-9FC6-B74188A2146F}"/>
          </ac:spMkLst>
        </pc:spChg>
        <pc:picChg chg="mod">
          <ac:chgData name="Kyle Ruddy" userId="70d4f512-afb0-4914-9e33-3c5aeb8378a7" providerId="ADAL" clId="{CBE96BF7-E961-4B4E-A2BF-7231CD060175}" dt="2019-05-08T17:24:03.387" v="145" actId="1076"/>
          <ac:picMkLst>
            <pc:docMk/>
            <pc:sldMk cId="1578362790" sldId="295"/>
            <ac:picMk id="3" creationId="{00000000-0000-0000-0000-000000000000}"/>
          </ac:picMkLst>
        </pc:picChg>
      </pc:sldChg>
      <pc:sldChg chg="addSp modSp modTransition">
        <pc:chgData name="Kyle Ruddy" userId="70d4f512-afb0-4914-9e33-3c5aeb8378a7" providerId="ADAL" clId="{CBE96BF7-E961-4B4E-A2BF-7231CD060175}" dt="2019-05-08T17:24:18.516" v="147"/>
        <pc:sldMkLst>
          <pc:docMk/>
          <pc:sldMk cId="610050260" sldId="296"/>
        </pc:sldMkLst>
        <pc:spChg chg="mod">
          <ac:chgData name="Kyle Ruddy" userId="70d4f512-afb0-4914-9e33-3c5aeb8378a7" providerId="ADAL" clId="{CBE96BF7-E961-4B4E-A2BF-7231CD060175}" dt="2019-05-08T17:24:12.119" v="146" actId="20577"/>
          <ac:spMkLst>
            <pc:docMk/>
            <pc:sldMk cId="610050260" sldId="296"/>
            <ac:spMk id="3" creationId="{00000000-0000-0000-0000-000000000000}"/>
          </ac:spMkLst>
        </pc:spChg>
        <pc:spChg chg="add mod">
          <ac:chgData name="Kyle Ruddy" userId="70d4f512-afb0-4914-9e33-3c5aeb8378a7" providerId="ADAL" clId="{CBE96BF7-E961-4B4E-A2BF-7231CD060175}" dt="2019-05-08T17:24:18.516" v="147"/>
          <ac:spMkLst>
            <pc:docMk/>
            <pc:sldMk cId="610050260" sldId="296"/>
            <ac:spMk id="4" creationId="{1D726F79-ADFC-1C43-9126-EBC4CE8C7D2A}"/>
          </ac:spMkLst>
        </pc:spChg>
      </pc:sldChg>
      <pc:sldChg chg="del">
        <pc:chgData name="Kyle Ruddy" userId="70d4f512-afb0-4914-9e33-3c5aeb8378a7" providerId="ADAL" clId="{CBE96BF7-E961-4B4E-A2BF-7231CD060175}" dt="2019-05-08T17:14:09.415" v="52" actId="2696"/>
        <pc:sldMkLst>
          <pc:docMk/>
          <pc:sldMk cId="975243122" sldId="298"/>
        </pc:sldMkLst>
      </pc:sldChg>
      <pc:sldChg chg="add">
        <pc:chgData name="Kyle Ruddy" userId="70d4f512-afb0-4914-9e33-3c5aeb8378a7" providerId="ADAL" clId="{CBE96BF7-E961-4B4E-A2BF-7231CD060175}" dt="2019-05-08T17:14:06.566" v="51"/>
        <pc:sldMkLst>
          <pc:docMk/>
          <pc:sldMk cId="2196550498" sldId="1208"/>
        </pc:sldMkLst>
      </pc:sldChg>
      <pc:sldChg chg="add del">
        <pc:chgData name="Kyle Ruddy" userId="70d4f512-afb0-4914-9e33-3c5aeb8378a7" providerId="ADAL" clId="{CBE96BF7-E961-4B4E-A2BF-7231CD060175}" dt="2019-05-08T17:25:44.578" v="206" actId="2696"/>
        <pc:sldMkLst>
          <pc:docMk/>
          <pc:sldMk cId="2739530557" sldId="1209"/>
        </pc:sldMkLst>
      </pc:sldChg>
      <pc:sldChg chg="add">
        <pc:chgData name="Kyle Ruddy" userId="70d4f512-afb0-4914-9e33-3c5aeb8378a7" providerId="ADAL" clId="{CBE96BF7-E961-4B4E-A2BF-7231CD060175}" dt="2019-05-08T17:42:40.475" v="208"/>
        <pc:sldMkLst>
          <pc:docMk/>
          <pc:sldMk cId="1445733332" sldId="1213"/>
        </pc:sldMkLst>
      </pc:sldChg>
      <pc:sldChg chg="add">
        <pc:chgData name="Kyle Ruddy" userId="70d4f512-afb0-4914-9e33-3c5aeb8378a7" providerId="ADAL" clId="{CBE96BF7-E961-4B4E-A2BF-7231CD060175}" dt="2019-05-08T17:43:29.744" v="218"/>
        <pc:sldMkLst>
          <pc:docMk/>
          <pc:sldMk cId="3913538529" sldId="1214"/>
        </pc:sldMkLst>
      </pc:sldChg>
      <pc:sldChg chg="add">
        <pc:chgData name="Kyle Ruddy" userId="70d4f512-afb0-4914-9e33-3c5aeb8378a7" providerId="ADAL" clId="{CBE96BF7-E961-4B4E-A2BF-7231CD060175}" dt="2019-05-08T17:43:29.744" v="218"/>
        <pc:sldMkLst>
          <pc:docMk/>
          <pc:sldMk cId="3113109051" sldId="1215"/>
        </pc:sldMkLst>
      </pc:sldChg>
      <pc:sldChg chg="add">
        <pc:chgData name="Kyle Ruddy" userId="70d4f512-afb0-4914-9e33-3c5aeb8378a7" providerId="ADAL" clId="{CBE96BF7-E961-4B4E-A2BF-7231CD060175}" dt="2019-05-08T17:43:29.744" v="218"/>
        <pc:sldMkLst>
          <pc:docMk/>
          <pc:sldMk cId="2464994399" sldId="1216"/>
        </pc:sldMkLst>
      </pc:sldChg>
      <pc:sldChg chg="add">
        <pc:chgData name="Kyle Ruddy" userId="70d4f512-afb0-4914-9e33-3c5aeb8378a7" providerId="ADAL" clId="{CBE96BF7-E961-4B4E-A2BF-7231CD060175}" dt="2019-05-08T17:43:29.744" v="218"/>
        <pc:sldMkLst>
          <pc:docMk/>
          <pc:sldMk cId="2411389244" sldId="1217"/>
        </pc:sldMkLst>
      </pc:sldChg>
      <pc:sldChg chg="add">
        <pc:chgData name="Kyle Ruddy" userId="70d4f512-afb0-4914-9e33-3c5aeb8378a7" providerId="ADAL" clId="{CBE96BF7-E961-4B4E-A2BF-7231CD060175}" dt="2019-05-08T17:43:29.744" v="218"/>
        <pc:sldMkLst>
          <pc:docMk/>
          <pc:sldMk cId="3976590167" sldId="1218"/>
        </pc:sldMkLst>
      </pc:sldChg>
      <pc:sldChg chg="add">
        <pc:chgData name="Kyle Ruddy" userId="70d4f512-afb0-4914-9e33-3c5aeb8378a7" providerId="ADAL" clId="{CBE96BF7-E961-4B4E-A2BF-7231CD060175}" dt="2019-05-08T17:43:29.744" v="218"/>
        <pc:sldMkLst>
          <pc:docMk/>
          <pc:sldMk cId="2852292471" sldId="1219"/>
        </pc:sldMkLst>
      </pc:sldChg>
      <pc:sldChg chg="add">
        <pc:chgData name="Kyle Ruddy" userId="70d4f512-afb0-4914-9e33-3c5aeb8378a7" providerId="ADAL" clId="{CBE96BF7-E961-4B4E-A2BF-7231CD060175}" dt="2019-05-08T17:43:29.744" v="218"/>
        <pc:sldMkLst>
          <pc:docMk/>
          <pc:sldMk cId="1447666474" sldId="1220"/>
        </pc:sldMkLst>
      </pc:sldChg>
      <pc:sldChg chg="add">
        <pc:chgData name="Kyle Ruddy" userId="70d4f512-afb0-4914-9e33-3c5aeb8378a7" providerId="ADAL" clId="{CBE96BF7-E961-4B4E-A2BF-7231CD060175}" dt="2019-05-08T17:43:29.744" v="218"/>
        <pc:sldMkLst>
          <pc:docMk/>
          <pc:sldMk cId="1177043674" sldId="1221"/>
        </pc:sldMkLst>
      </pc:sldChg>
      <pc:sldChg chg="modSp add">
        <pc:chgData name="Kyle Ruddy" userId="70d4f512-afb0-4914-9e33-3c5aeb8378a7" providerId="ADAL" clId="{CBE96BF7-E961-4B4E-A2BF-7231CD060175}" dt="2019-05-08T17:50:42.473" v="239" actId="5793"/>
        <pc:sldMkLst>
          <pc:docMk/>
          <pc:sldMk cId="3546724647" sldId="1222"/>
        </pc:sldMkLst>
        <pc:spChg chg="mod">
          <ac:chgData name="Kyle Ruddy" userId="70d4f512-afb0-4914-9e33-3c5aeb8378a7" providerId="ADAL" clId="{CBE96BF7-E961-4B4E-A2BF-7231CD060175}" dt="2019-05-08T17:50:42.473" v="239" actId="5793"/>
          <ac:spMkLst>
            <pc:docMk/>
            <pc:sldMk cId="3546724647" sldId="1222"/>
            <ac:spMk id="2" creationId="{3ACA4B95-9784-E64A-AA4D-5587AD7123F2}"/>
          </ac:spMkLst>
        </pc:spChg>
      </pc:sldChg>
      <pc:sldChg chg="add del">
        <pc:chgData name="Kyle Ruddy" userId="70d4f512-afb0-4914-9e33-3c5aeb8378a7" providerId="ADAL" clId="{CBE96BF7-E961-4B4E-A2BF-7231CD060175}" dt="2019-05-08T17:50:47.950" v="241"/>
        <pc:sldMkLst>
          <pc:docMk/>
          <pc:sldMk cId="378555928" sldId="1223"/>
        </pc:sldMkLst>
      </pc:sldChg>
      <pc:sldChg chg="add">
        <pc:chgData name="Kyle Ruddy" userId="70d4f512-afb0-4914-9e33-3c5aeb8378a7" providerId="ADAL" clId="{CBE96BF7-E961-4B4E-A2BF-7231CD060175}" dt="2019-05-08T17:51:13.052" v="242"/>
        <pc:sldMkLst>
          <pc:docMk/>
          <pc:sldMk cId="865243535" sldId="1223"/>
        </pc:sldMkLst>
      </pc:sldChg>
      <pc:sldChg chg="add">
        <pc:chgData name="Kyle Ruddy" userId="70d4f512-afb0-4914-9e33-3c5aeb8378a7" providerId="ADAL" clId="{CBE96BF7-E961-4B4E-A2BF-7231CD060175}" dt="2019-05-08T17:51:13.052" v="242"/>
        <pc:sldMkLst>
          <pc:docMk/>
          <pc:sldMk cId="436118611" sldId="1224"/>
        </pc:sldMkLst>
      </pc:sldChg>
      <pc:sldChg chg="add del">
        <pc:chgData name="Kyle Ruddy" userId="70d4f512-afb0-4914-9e33-3c5aeb8378a7" providerId="ADAL" clId="{CBE96BF7-E961-4B4E-A2BF-7231CD060175}" dt="2019-05-08T17:50:47.950" v="241"/>
        <pc:sldMkLst>
          <pc:docMk/>
          <pc:sldMk cId="3828324441" sldId="1224"/>
        </pc:sldMkLst>
      </pc:sldChg>
      <pc:sldChg chg="add del">
        <pc:chgData name="Kyle Ruddy" userId="70d4f512-afb0-4914-9e33-3c5aeb8378a7" providerId="ADAL" clId="{CBE96BF7-E961-4B4E-A2BF-7231CD060175}" dt="2019-05-08T17:50:47.950" v="241"/>
        <pc:sldMkLst>
          <pc:docMk/>
          <pc:sldMk cId="1746946279" sldId="1225"/>
        </pc:sldMkLst>
      </pc:sldChg>
      <pc:sldChg chg="add del">
        <pc:chgData name="Kyle Ruddy" userId="70d4f512-afb0-4914-9e33-3c5aeb8378a7" providerId="ADAL" clId="{CBE96BF7-E961-4B4E-A2BF-7231CD060175}" dt="2019-05-08T17:50:47.950" v="241"/>
        <pc:sldMkLst>
          <pc:docMk/>
          <pc:sldMk cId="3550520817" sldId="1226"/>
        </pc:sldMkLst>
      </pc:sldChg>
      <pc:sldChg chg="add del">
        <pc:chgData name="Kyle Ruddy" userId="70d4f512-afb0-4914-9e33-3c5aeb8378a7" providerId="ADAL" clId="{CBE96BF7-E961-4B4E-A2BF-7231CD060175}" dt="2019-05-08T17:50:47.950" v="241"/>
        <pc:sldMkLst>
          <pc:docMk/>
          <pc:sldMk cId="507216904" sldId="1227"/>
        </pc:sldMkLst>
      </pc:sldChg>
      <pc:sldChg chg="add del">
        <pc:chgData name="Kyle Ruddy" userId="70d4f512-afb0-4914-9e33-3c5aeb8378a7" providerId="ADAL" clId="{CBE96BF7-E961-4B4E-A2BF-7231CD060175}" dt="2019-05-08T17:50:47.950" v="241"/>
        <pc:sldMkLst>
          <pc:docMk/>
          <pc:sldMk cId="2673727493" sldId="1228"/>
        </pc:sldMkLst>
      </pc:sldChg>
      <pc:sldChg chg="add del">
        <pc:chgData name="Kyle Ruddy" userId="70d4f512-afb0-4914-9e33-3c5aeb8378a7" providerId="ADAL" clId="{CBE96BF7-E961-4B4E-A2BF-7231CD060175}" dt="2019-05-08T17:50:47.950" v="241"/>
        <pc:sldMkLst>
          <pc:docMk/>
          <pc:sldMk cId="1354306766" sldId="1229"/>
        </pc:sldMkLst>
      </pc:sldChg>
      <pc:sldChg chg="add del">
        <pc:chgData name="Kyle Ruddy" userId="70d4f512-afb0-4914-9e33-3c5aeb8378a7" providerId="ADAL" clId="{CBE96BF7-E961-4B4E-A2BF-7231CD060175}" dt="2019-05-08T17:50:47.950" v="241"/>
        <pc:sldMkLst>
          <pc:docMk/>
          <pc:sldMk cId="3092499969" sldId="1230"/>
        </pc:sldMkLst>
      </pc:sldChg>
      <pc:sldMasterChg chg="modSldLayout">
        <pc:chgData name="Kyle Ruddy" userId="70d4f512-afb0-4914-9e33-3c5aeb8378a7" providerId="ADAL" clId="{CBE96BF7-E961-4B4E-A2BF-7231CD060175}" dt="2019-05-08T17:14:31.361" v="53"/>
        <pc:sldMasterMkLst>
          <pc:docMk/>
          <pc:sldMasterMk cId="2076142721" sldId="2147483862"/>
        </pc:sldMasterMkLst>
        <pc:sldLayoutChg chg="delSp">
          <pc:chgData name="Kyle Ruddy" userId="70d4f512-afb0-4914-9e33-3c5aeb8378a7" providerId="ADAL" clId="{CBE96BF7-E961-4B4E-A2BF-7231CD060175}" dt="2019-05-08T17:14:31.361" v="53"/>
          <pc:sldLayoutMkLst>
            <pc:docMk/>
            <pc:sldMasterMk cId="2076142721" sldId="2147483862"/>
            <pc:sldLayoutMk cId="2287170827" sldId="2147483911"/>
          </pc:sldLayoutMkLst>
          <pc:grpChg chg="del">
            <ac:chgData name="Kyle Ruddy" userId="70d4f512-afb0-4914-9e33-3c5aeb8378a7" providerId="ADAL" clId="{CBE96BF7-E961-4B4E-A2BF-7231CD060175}" dt="2019-05-08T17:14:31.361" v="53"/>
            <ac:grpSpMkLst>
              <pc:docMk/>
              <pc:sldMasterMk cId="2076142721" sldId="2147483862"/>
              <pc:sldLayoutMk cId="2287170827" sldId="2147483911"/>
              <ac:grpSpMk id="17" creationId="{00000000-0000-0000-0000-000000000000}"/>
            </ac:grpSpMkLst>
          </pc:grpChg>
          <pc:picChg chg="del">
            <ac:chgData name="Kyle Ruddy" userId="70d4f512-afb0-4914-9e33-3c5aeb8378a7" providerId="ADAL" clId="{CBE96BF7-E961-4B4E-A2BF-7231CD060175}" dt="2019-05-08T17:14:31.361" v="53"/>
            <ac:picMkLst>
              <pc:docMk/>
              <pc:sldMasterMk cId="2076142721" sldId="2147483862"/>
              <pc:sldLayoutMk cId="2287170827" sldId="2147483911"/>
              <ac:picMk id="16" creationId="{00000000-0000-0000-0000-000000000000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F1A85-0289-CD46-AB2A-59AB17965064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99AF4-C17B-2040-91F9-F6941E27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6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4.png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4.svg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6.png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7.xml"/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8.xml"/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9.xml"/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0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4.svg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13" y="426720"/>
            <a:ext cx="9144001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13" y="1600200"/>
            <a:ext cx="9144001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208810" y="6074857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830079" y="6505956"/>
            <a:ext cx="1752163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700" dirty="0">
                <a:solidFill>
                  <a:prstClr val="white"/>
                </a:solidFill>
                <a:latin typeface="Arial"/>
              </a:rPr>
              <a:t>© 2017 VMware Inc.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6360" y="5213798"/>
            <a:ext cx="3734854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14" y="5213798"/>
            <a:ext cx="4511040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 bwMode="ltGray">
          <a:xfrm>
            <a:off x="2" y="5"/>
            <a:ext cx="12206314" cy="6867797"/>
            <a:chOff x="0" y="0"/>
            <a:chExt cx="9154736" cy="68677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0" y="0"/>
              <a:ext cx="6409944" cy="686779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457935" y="856"/>
              <a:ext cx="5696801" cy="315468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 bwMode="ltGray">
            <a:xfrm>
              <a:off x="448524" y="6446044"/>
              <a:ext cx="1099793" cy="173355"/>
              <a:chOff x="-84138" y="5622925"/>
              <a:chExt cx="4330701" cy="682626"/>
            </a:xfrm>
          </p:grpSpPr>
          <p:sp>
            <p:nvSpPr>
              <p:cNvPr id="6" name="Freeform 6"/>
              <p:cNvSpPr>
                <a:spLocks/>
              </p:cNvSpPr>
              <p:nvPr/>
            </p:nvSpPr>
            <p:spPr bwMode="ltGray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ltGray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9" name="Freeform 8"/>
              <p:cNvSpPr>
                <a:spLocks noEditPoints="1"/>
              </p:cNvSpPr>
              <p:nvPr/>
            </p:nvSpPr>
            <p:spPr bwMode="ltGray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ltGray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ltGray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12" name="Freeform 11"/>
              <p:cNvSpPr>
                <a:spLocks noEditPoints="1"/>
              </p:cNvSpPr>
              <p:nvPr/>
            </p:nvSpPr>
            <p:spPr bwMode="ltGray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ltGray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676400"/>
            <a:ext cx="6096000" cy="1524000"/>
          </a:xfrm>
        </p:spPr>
        <p:txBody>
          <a:bodyPr anchor="b"/>
          <a:lstStyle>
            <a:lvl1pPr algn="l">
              <a:defRPr sz="3584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3276600"/>
            <a:ext cx="6096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2">
                <a:solidFill>
                  <a:schemeClr val="tx1"/>
                </a:solidFill>
              </a:defRPr>
            </a:lvl1pPr>
            <a:lvl2pPr marL="0" indent="0">
              <a:buNone/>
              <a:defRPr sz="1992">
                <a:solidFill>
                  <a:schemeClr val="accent4"/>
                </a:solidFill>
              </a:defRPr>
            </a:lvl2pPr>
            <a:lvl3pPr marL="0" indent="0">
              <a:buNone/>
              <a:defRPr sz="1992">
                <a:solidFill>
                  <a:schemeClr val="accent4"/>
                </a:solidFill>
              </a:defRPr>
            </a:lvl3pPr>
            <a:lvl4pPr marL="0" indent="0">
              <a:buNone/>
              <a:defRPr sz="1992">
                <a:solidFill>
                  <a:schemeClr val="accent4"/>
                </a:solidFill>
              </a:defRPr>
            </a:lvl4pPr>
            <a:lvl5pPr marL="0" indent="0">
              <a:buNone/>
              <a:defRPr sz="1992">
                <a:solidFill>
                  <a:schemeClr val="accent4"/>
                </a:solidFill>
              </a:defRPr>
            </a:lvl5pPr>
            <a:lvl6pPr marL="0" indent="0">
              <a:buNone/>
              <a:defRPr sz="1992">
                <a:solidFill>
                  <a:schemeClr val="accent4"/>
                </a:solidFill>
              </a:defRPr>
            </a:lvl6pPr>
            <a:lvl7pPr marL="0" indent="0">
              <a:buNone/>
              <a:defRPr sz="1992">
                <a:solidFill>
                  <a:schemeClr val="accent4"/>
                </a:solidFill>
              </a:defRPr>
            </a:lvl7pPr>
            <a:lvl8pPr marL="0" indent="0">
              <a:buNone/>
              <a:defRPr sz="1992">
                <a:solidFill>
                  <a:schemeClr val="accent4"/>
                </a:solidFill>
              </a:defRPr>
            </a:lvl8pPr>
            <a:lvl9pPr marL="0" indent="0">
              <a:buNone/>
              <a:defRPr sz="19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ltGray">
          <a:xfrm>
            <a:off x="2" y="2855074"/>
            <a:ext cx="6337979" cy="4002933"/>
            <a:chOff x="0" y="2855067"/>
            <a:chExt cx="4753484" cy="400293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0" y="2855067"/>
              <a:ext cx="4753484" cy="4002933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 bwMode="ltGray">
            <a:xfrm>
              <a:off x="448524" y="6446044"/>
              <a:ext cx="1099793" cy="173355"/>
              <a:chOff x="-84138" y="5622925"/>
              <a:chExt cx="4330701" cy="682626"/>
            </a:xfrm>
            <a:solidFill>
              <a:srgbClr val="FFFFFF"/>
            </a:solidFill>
          </p:grpSpPr>
          <p:sp>
            <p:nvSpPr>
              <p:cNvPr id="19" name="Freeform 18"/>
              <p:cNvSpPr>
                <a:spLocks/>
              </p:cNvSpPr>
              <p:nvPr/>
            </p:nvSpPr>
            <p:spPr bwMode="ltGray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ltGray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ltGray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ltGray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ltGray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4" name="Freeform 11"/>
              <p:cNvSpPr>
                <a:spLocks noEditPoints="1"/>
              </p:cNvSpPr>
              <p:nvPr/>
            </p:nvSpPr>
            <p:spPr bwMode="ltGray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5" name="Freeform 12"/>
              <p:cNvSpPr>
                <a:spLocks noEditPoints="1"/>
              </p:cNvSpPr>
              <p:nvPr/>
            </p:nvSpPr>
            <p:spPr bwMode="ltGray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</p:grp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01" y="2593231"/>
            <a:ext cx="4813303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1" y="457200"/>
            <a:ext cx="4876800" cy="2011680"/>
          </a:xfrm>
        </p:spPr>
        <p:txBody>
          <a:bodyPr/>
          <a:lstStyle>
            <a:lvl1pPr marL="58480" indent="-55319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3">
                    <a:lumMod val="50000"/>
                  </a:schemeClr>
                </a:solidFill>
              </a:defRPr>
            </a:lvl1pPr>
            <a:lvl2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2pPr>
            <a:lvl3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3pPr>
            <a:lvl4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4pPr>
            <a:lvl5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5pPr>
            <a:lvl6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6pPr>
            <a:lvl7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7pPr>
            <a:lvl8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8pPr>
            <a:lvl9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 bwMode="ltGray">
          <a:xfrm>
            <a:off x="598033" y="0"/>
            <a:ext cx="11593969" cy="6858000"/>
            <a:chOff x="448524" y="0"/>
            <a:chExt cx="8695476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78096" y="0"/>
              <a:ext cx="4565904" cy="68580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 bwMode="ltGray">
            <a:xfrm>
              <a:off x="448524" y="6446044"/>
              <a:ext cx="1099793" cy="173355"/>
              <a:chOff x="-84138" y="5622925"/>
              <a:chExt cx="4330701" cy="682626"/>
            </a:xfrm>
          </p:grpSpPr>
          <p:sp>
            <p:nvSpPr>
              <p:cNvPr id="17" name="Freeform 6"/>
              <p:cNvSpPr>
                <a:spLocks/>
              </p:cNvSpPr>
              <p:nvPr/>
            </p:nvSpPr>
            <p:spPr bwMode="ltGray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ltGray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19" name="Freeform 8"/>
              <p:cNvSpPr>
                <a:spLocks noEditPoints="1"/>
              </p:cNvSpPr>
              <p:nvPr/>
            </p:nvSpPr>
            <p:spPr bwMode="ltGray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0" name="Freeform 9"/>
              <p:cNvSpPr>
                <a:spLocks noEditPoints="1"/>
              </p:cNvSpPr>
              <p:nvPr/>
            </p:nvSpPr>
            <p:spPr bwMode="ltGray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ltGray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2" name="Freeform 11"/>
              <p:cNvSpPr>
                <a:spLocks noEditPoints="1"/>
              </p:cNvSpPr>
              <p:nvPr/>
            </p:nvSpPr>
            <p:spPr bwMode="ltGray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ltGray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8" y="685800"/>
            <a:ext cx="4389120" cy="1676400"/>
          </a:xfrm>
        </p:spPr>
        <p:txBody>
          <a:bodyPr anchor="b"/>
          <a:lstStyle>
            <a:lvl1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1pPr>
            <a:lvl2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2pPr>
            <a:lvl3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3pPr>
            <a:lvl4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4pPr>
            <a:lvl5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5pPr>
            <a:lvl6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6pPr>
            <a:lvl7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7pPr>
            <a:lvl8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8pPr>
            <a:lvl9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8" y="2362200"/>
            <a:ext cx="4389120" cy="1066800"/>
          </a:xfrm>
        </p:spPr>
        <p:txBody>
          <a:bodyPr/>
          <a:lstStyle>
            <a:lvl1pPr marL="3161" indent="0">
              <a:spcBef>
                <a:spcPts val="0"/>
              </a:spcBef>
              <a:buNone/>
              <a:defRPr sz="2390" cap="none" baseline="0">
                <a:solidFill>
                  <a:schemeClr val="accent3"/>
                </a:solidFill>
              </a:defRPr>
            </a:lvl1pPr>
            <a:lvl2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2pPr>
            <a:lvl3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3pPr>
            <a:lvl4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4pPr>
            <a:lvl5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5pPr>
            <a:lvl6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6pPr>
            <a:lvl7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7pPr>
            <a:lvl8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8pPr>
            <a:lvl9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98033" y="0"/>
            <a:ext cx="11593969" cy="6858000"/>
            <a:chOff x="448524" y="0"/>
            <a:chExt cx="8695476" cy="6858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963" y="0"/>
              <a:ext cx="4875037" cy="685800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448524" y="6446044"/>
              <a:ext cx="1099793" cy="173355"/>
              <a:chOff x="-84138" y="5622925"/>
              <a:chExt cx="4330701" cy="682626"/>
            </a:xfrm>
            <a:solidFill>
              <a:srgbClr val="FFFFFF"/>
            </a:solidFill>
          </p:grpSpPr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4" name="Freeform 12"/>
              <p:cNvSpPr>
                <a:spLocks noEditPoints="1"/>
              </p:cNvSpPr>
              <p:nvPr/>
            </p:nvSpPr>
            <p:spPr bwMode="auto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1" y="2209800"/>
            <a:ext cx="4389120" cy="1676400"/>
          </a:xfrm>
        </p:spPr>
        <p:txBody>
          <a:bodyPr anchor="b"/>
          <a:lstStyle>
            <a:lvl1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1pPr>
            <a:lvl2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2pPr>
            <a:lvl3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3pPr>
            <a:lvl4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4pPr>
            <a:lvl5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5pPr>
            <a:lvl6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6pPr>
            <a:lvl7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7pPr>
            <a:lvl8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8pPr>
            <a:lvl9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1" y="3886200"/>
            <a:ext cx="4389120" cy="1066800"/>
          </a:xfrm>
        </p:spPr>
        <p:txBody>
          <a:bodyPr/>
          <a:lstStyle>
            <a:lvl1pPr marL="3161" indent="0">
              <a:spcBef>
                <a:spcPts val="0"/>
              </a:spcBef>
              <a:buNone/>
              <a:defRPr sz="2390" cap="none" baseline="0">
                <a:solidFill>
                  <a:schemeClr val="bg1"/>
                </a:solidFill>
              </a:defRPr>
            </a:lvl1pPr>
            <a:lvl2pPr marL="3161" indent="0">
              <a:spcBef>
                <a:spcPts val="0"/>
              </a:spcBef>
              <a:buNone/>
              <a:defRPr sz="2390" cap="none" baseline="0">
                <a:solidFill>
                  <a:schemeClr val="bg1"/>
                </a:solidFill>
              </a:defRPr>
            </a:lvl2pPr>
            <a:lvl3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3pPr>
            <a:lvl4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4pPr>
            <a:lvl5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5pPr>
            <a:lvl6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6pPr>
            <a:lvl7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7pPr>
            <a:lvl8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8pPr>
            <a:lvl9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" y="1981200"/>
            <a:ext cx="12192000" cy="4876800"/>
            <a:chOff x="0" y="1981200"/>
            <a:chExt cx="9144000" cy="48768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81200"/>
              <a:ext cx="9144000" cy="48768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48524" y="6446044"/>
              <a:ext cx="1099793" cy="173355"/>
              <a:chOff x="-84138" y="5622925"/>
              <a:chExt cx="4330701" cy="682626"/>
            </a:xfrm>
          </p:grpSpPr>
          <p:sp>
            <p:nvSpPr>
              <p:cNvPr id="17" name="Freeform 6"/>
              <p:cNvSpPr>
                <a:spLocks/>
              </p:cNvSpPr>
              <p:nvPr/>
            </p:nvSpPr>
            <p:spPr bwMode="auto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19" name="Freeform 8"/>
              <p:cNvSpPr>
                <a:spLocks noEditPoints="1"/>
              </p:cNvSpPr>
              <p:nvPr/>
            </p:nvSpPr>
            <p:spPr bwMode="auto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0" name="Freeform 9"/>
              <p:cNvSpPr>
                <a:spLocks noEditPoints="1"/>
              </p:cNvSpPr>
              <p:nvPr/>
            </p:nvSpPr>
            <p:spPr bwMode="auto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2" name="Freeform 11"/>
              <p:cNvSpPr>
                <a:spLocks noEditPoints="1"/>
              </p:cNvSpPr>
              <p:nvPr/>
            </p:nvSpPr>
            <p:spPr bwMode="auto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auto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7170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0381"/>
                <a:endParaRPr lang="en-US" sz="1792">
                  <a:solidFill>
                    <a:srgbClr val="717074"/>
                  </a:solidFill>
                </a:endParaRPr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7201" y="4740499"/>
            <a:ext cx="4064000" cy="1415602"/>
          </a:xfrm>
        </p:spPr>
        <p:txBody>
          <a:bodyPr anchor="ctr"/>
          <a:lstStyle>
            <a:lvl1pPr marL="3161" indent="0" algn="r">
              <a:spcBef>
                <a:spcPts val="0"/>
              </a:spcBef>
              <a:buNone/>
              <a:defRPr sz="8762">
                <a:solidFill>
                  <a:schemeClr val="accent3">
                    <a:lumMod val="50000"/>
                  </a:schemeClr>
                </a:solidFill>
              </a:defRPr>
            </a:lvl1pPr>
            <a:lvl2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2pPr>
            <a:lvl3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3pPr>
            <a:lvl4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4pPr>
            <a:lvl5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5pPr>
            <a:lvl6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6pPr>
            <a:lvl7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7pPr>
            <a:lvl8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8pPr>
            <a:lvl9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3" y="4740499"/>
            <a:ext cx="4511040" cy="1415602"/>
          </a:xfrm>
        </p:spPr>
        <p:txBody>
          <a:bodyPr anchor="ctr"/>
          <a:lstStyle>
            <a:lvl1pPr marL="3161" indent="0">
              <a:spcBef>
                <a:spcPts val="0"/>
              </a:spcBef>
              <a:buNone/>
              <a:defRPr sz="2390">
                <a:solidFill>
                  <a:schemeClr val="accent3">
                    <a:lumMod val="50000"/>
                  </a:schemeClr>
                </a:solidFill>
              </a:defRPr>
            </a:lvl1pPr>
            <a:lvl2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2pPr>
            <a:lvl3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3pPr>
            <a:lvl4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4pPr>
            <a:lvl5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5pPr>
            <a:lvl6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6pPr>
            <a:lvl7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7pPr>
            <a:lvl8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8pPr>
            <a:lvl9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5121" y="342901"/>
            <a:ext cx="1097280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2" y="342901"/>
            <a:ext cx="9550400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6720"/>
            <a:ext cx="9144001" cy="1097280"/>
          </a:xfrm>
        </p:spPr>
        <p:txBody>
          <a:bodyPr/>
          <a:lstStyle>
            <a:lvl1pPr>
              <a:defRPr sz="35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9144001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394">
                <a:solidFill>
                  <a:schemeClr val="tx1"/>
                </a:solidFill>
              </a:defRPr>
            </a:lvl1pPr>
            <a:lvl2pPr marL="45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208798" y="6074833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830079" y="6505956"/>
            <a:ext cx="1752163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2388">
              <a:lnSpc>
                <a:spcPct val="90000"/>
              </a:lnSpc>
            </a:pPr>
            <a:r>
              <a:rPr lang="en-US" sz="698" dirty="0">
                <a:solidFill>
                  <a:prstClr val="white"/>
                </a:solidFill>
              </a:rPr>
              <a:t>© 2015 VMware Inc. All rights reserved.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6720"/>
            <a:ext cx="9144001" cy="1097280"/>
          </a:xfrm>
        </p:spPr>
        <p:txBody>
          <a:bodyPr/>
          <a:lstStyle>
            <a:lvl1pPr>
              <a:defRPr sz="35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9144001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394">
                <a:solidFill>
                  <a:schemeClr val="tx1"/>
                </a:solidFill>
              </a:defRPr>
            </a:lvl1pPr>
            <a:lvl2pPr marL="45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5791200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596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6081068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596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599"/>
              </a:spcBef>
              <a:buNone/>
              <a:defRPr sz="1596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8798" y="6074833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830079" y="6505956"/>
            <a:ext cx="1752163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2388">
              <a:lnSpc>
                <a:spcPct val="90000"/>
              </a:lnSpc>
            </a:pPr>
            <a:r>
              <a:rPr lang="en-US" sz="698" dirty="0">
                <a:solidFill>
                  <a:prstClr val="white"/>
                </a:solidFill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13" y="1371600"/>
            <a:ext cx="5242561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54" y="1371600"/>
            <a:ext cx="5242561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676400"/>
            <a:ext cx="1097280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2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5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2454" y="0"/>
            <a:ext cx="5699547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1" y="1676400"/>
            <a:ext cx="7315200" cy="1524000"/>
          </a:xfrm>
        </p:spPr>
        <p:txBody>
          <a:bodyPr anchor="b"/>
          <a:lstStyle>
            <a:lvl1pPr algn="l">
              <a:defRPr sz="3591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3276600"/>
            <a:ext cx="73152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5">
                <a:solidFill>
                  <a:schemeClr val="tx1"/>
                </a:solidFill>
              </a:defRPr>
            </a:lvl1pPr>
            <a:lvl2pPr marL="0" indent="0">
              <a:buNone/>
              <a:defRPr sz="1995">
                <a:solidFill>
                  <a:schemeClr val="accent4"/>
                </a:solidFill>
              </a:defRPr>
            </a:lvl2pPr>
            <a:lvl3pPr marL="0" indent="0">
              <a:buNone/>
              <a:defRPr sz="1995">
                <a:solidFill>
                  <a:schemeClr val="accent4"/>
                </a:solidFill>
              </a:defRPr>
            </a:lvl3pPr>
            <a:lvl4pPr marL="0" indent="0">
              <a:buNone/>
              <a:defRPr sz="1995">
                <a:solidFill>
                  <a:schemeClr val="accent4"/>
                </a:solidFill>
              </a:defRPr>
            </a:lvl4pPr>
            <a:lvl5pPr marL="0" indent="0">
              <a:buNone/>
              <a:defRPr sz="1995">
                <a:solidFill>
                  <a:schemeClr val="accent4"/>
                </a:solidFill>
              </a:defRPr>
            </a:lvl5pPr>
            <a:lvl6pPr marL="0" indent="0">
              <a:buNone/>
              <a:defRPr sz="1995">
                <a:solidFill>
                  <a:schemeClr val="accent4"/>
                </a:solidFill>
              </a:defRPr>
            </a:lvl6pPr>
            <a:lvl7pPr marL="0" indent="0">
              <a:buNone/>
              <a:defRPr sz="1995">
                <a:solidFill>
                  <a:schemeClr val="accent4"/>
                </a:solidFill>
              </a:defRPr>
            </a:lvl7pPr>
            <a:lvl8pPr marL="0" indent="0">
              <a:buNone/>
              <a:defRPr sz="1995">
                <a:solidFill>
                  <a:schemeClr val="accent4"/>
                </a:solidFill>
              </a:defRPr>
            </a:lvl8pPr>
            <a:lvl9pPr marL="0" indent="0">
              <a:buNone/>
              <a:defRPr sz="19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676400"/>
            <a:ext cx="6096000" cy="1524000"/>
          </a:xfrm>
        </p:spPr>
        <p:txBody>
          <a:bodyPr anchor="b"/>
          <a:lstStyle>
            <a:lvl1pPr algn="l">
              <a:defRPr sz="3591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3276600"/>
            <a:ext cx="6096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5">
                <a:solidFill>
                  <a:schemeClr val="tx1"/>
                </a:solidFill>
              </a:defRPr>
            </a:lvl1pPr>
            <a:lvl2pPr marL="0" indent="0">
              <a:buNone/>
              <a:defRPr sz="1995">
                <a:solidFill>
                  <a:schemeClr val="accent4"/>
                </a:solidFill>
              </a:defRPr>
            </a:lvl2pPr>
            <a:lvl3pPr marL="0" indent="0">
              <a:buNone/>
              <a:defRPr sz="1995">
                <a:solidFill>
                  <a:schemeClr val="accent4"/>
                </a:solidFill>
              </a:defRPr>
            </a:lvl3pPr>
            <a:lvl4pPr marL="0" indent="0">
              <a:buNone/>
              <a:defRPr sz="1995">
                <a:solidFill>
                  <a:schemeClr val="accent4"/>
                </a:solidFill>
              </a:defRPr>
            </a:lvl4pPr>
            <a:lvl5pPr marL="0" indent="0">
              <a:buNone/>
              <a:defRPr sz="1995">
                <a:solidFill>
                  <a:schemeClr val="accent4"/>
                </a:solidFill>
              </a:defRPr>
            </a:lvl5pPr>
            <a:lvl6pPr marL="0" indent="0">
              <a:buNone/>
              <a:defRPr sz="1995">
                <a:solidFill>
                  <a:schemeClr val="accent4"/>
                </a:solidFill>
              </a:defRPr>
            </a:lvl6pPr>
            <a:lvl7pPr marL="0" indent="0">
              <a:buNone/>
              <a:defRPr sz="1995">
                <a:solidFill>
                  <a:schemeClr val="accent4"/>
                </a:solidFill>
              </a:defRPr>
            </a:lvl7pPr>
            <a:lvl8pPr marL="0" indent="0">
              <a:buNone/>
              <a:defRPr sz="1995">
                <a:solidFill>
                  <a:schemeClr val="accent4"/>
                </a:solidFill>
              </a:defRPr>
            </a:lvl8pPr>
            <a:lvl9pPr marL="0" indent="0">
              <a:buNone/>
              <a:defRPr sz="19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00" y="2593231"/>
            <a:ext cx="4813303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1" y="457200"/>
            <a:ext cx="4876800" cy="2011680"/>
          </a:xfrm>
        </p:spPr>
        <p:txBody>
          <a:bodyPr/>
          <a:lstStyle>
            <a:lvl1pPr marL="58591" indent="-55424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3">
                    <a:lumMod val="50000"/>
                  </a:schemeClr>
                </a:solidFill>
              </a:defRPr>
            </a:lvl1pPr>
            <a:lvl2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2pPr>
            <a:lvl3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3pPr>
            <a:lvl4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4pPr>
            <a:lvl5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5pPr>
            <a:lvl6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6pPr>
            <a:lvl7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7pPr>
            <a:lvl8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8pPr>
            <a:lvl9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8" y="685800"/>
            <a:ext cx="4389120" cy="1676400"/>
          </a:xfrm>
        </p:spPr>
        <p:txBody>
          <a:bodyPr anchor="b"/>
          <a:lstStyle>
            <a:lvl1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1pPr>
            <a:lvl2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2pPr>
            <a:lvl3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3pPr>
            <a:lvl4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4pPr>
            <a:lvl5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5pPr>
            <a:lvl6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6pPr>
            <a:lvl7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7pPr>
            <a:lvl8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8pPr>
            <a:lvl9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8" y="2362200"/>
            <a:ext cx="4389120" cy="1066800"/>
          </a:xfrm>
        </p:spPr>
        <p:txBody>
          <a:bodyPr/>
          <a:lstStyle>
            <a:lvl1pPr marL="3167" indent="0">
              <a:spcBef>
                <a:spcPts val="0"/>
              </a:spcBef>
              <a:buNone/>
              <a:defRPr sz="2394" cap="none" baseline="0">
                <a:solidFill>
                  <a:schemeClr val="accent3"/>
                </a:solidFill>
              </a:defRPr>
            </a:lvl1pPr>
            <a:lvl2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2pPr>
            <a:lvl3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3pPr>
            <a:lvl4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4pPr>
            <a:lvl5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5pPr>
            <a:lvl6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6pPr>
            <a:lvl7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7pPr>
            <a:lvl8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8pPr>
            <a:lvl9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1" y="2209800"/>
            <a:ext cx="4389120" cy="1676400"/>
          </a:xfrm>
        </p:spPr>
        <p:txBody>
          <a:bodyPr anchor="b"/>
          <a:lstStyle>
            <a:lvl1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1pPr>
            <a:lvl2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2pPr>
            <a:lvl3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3pPr>
            <a:lvl4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4pPr>
            <a:lvl5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5pPr>
            <a:lvl6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6pPr>
            <a:lvl7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7pPr>
            <a:lvl8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8pPr>
            <a:lvl9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1" y="3886200"/>
            <a:ext cx="4389120" cy="1066800"/>
          </a:xfrm>
        </p:spPr>
        <p:txBody>
          <a:bodyPr/>
          <a:lstStyle>
            <a:lvl1pPr marL="3167" indent="0">
              <a:spcBef>
                <a:spcPts val="0"/>
              </a:spcBef>
              <a:buNone/>
              <a:defRPr sz="2394" cap="none" baseline="0">
                <a:solidFill>
                  <a:schemeClr val="bg1"/>
                </a:solidFill>
              </a:defRPr>
            </a:lvl1pPr>
            <a:lvl2pPr marL="3167" indent="0">
              <a:spcBef>
                <a:spcPts val="0"/>
              </a:spcBef>
              <a:buNone/>
              <a:defRPr sz="2394" cap="none" baseline="0">
                <a:solidFill>
                  <a:schemeClr val="bg1"/>
                </a:solidFill>
              </a:defRPr>
            </a:lvl2pPr>
            <a:lvl3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3pPr>
            <a:lvl4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4pPr>
            <a:lvl5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5pPr>
            <a:lvl6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6pPr>
            <a:lvl7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7pPr>
            <a:lvl8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8pPr>
            <a:lvl9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6348" y="5213798"/>
            <a:ext cx="3734854" cy="1415602"/>
          </a:xfrm>
        </p:spPr>
        <p:txBody>
          <a:bodyPr anchor="ctr"/>
          <a:lstStyle>
            <a:lvl1pPr marL="3167" indent="0" algn="r">
              <a:spcBef>
                <a:spcPts val="0"/>
              </a:spcBef>
              <a:buNone/>
              <a:defRPr sz="8778">
                <a:solidFill>
                  <a:schemeClr val="accent3">
                    <a:lumMod val="50000"/>
                  </a:schemeClr>
                </a:solidFill>
              </a:defRPr>
            </a:lvl1pPr>
            <a:lvl2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2pPr>
            <a:lvl3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3pPr>
            <a:lvl4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4pPr>
            <a:lvl5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5pPr>
            <a:lvl6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6pPr>
            <a:lvl7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7pPr>
            <a:lvl8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8pPr>
            <a:lvl9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2" y="5213798"/>
            <a:ext cx="4511040" cy="1415602"/>
          </a:xfrm>
        </p:spPr>
        <p:txBody>
          <a:bodyPr anchor="ctr"/>
          <a:lstStyle>
            <a:lvl1pPr marL="3167" indent="0">
              <a:spcBef>
                <a:spcPts val="0"/>
              </a:spcBef>
              <a:buNone/>
              <a:defRPr sz="2394">
                <a:solidFill>
                  <a:schemeClr val="accent3">
                    <a:lumMod val="50000"/>
                  </a:schemeClr>
                </a:solidFill>
              </a:defRPr>
            </a:lvl1pPr>
            <a:lvl2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2pPr>
            <a:lvl3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3pPr>
            <a:lvl4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4pPr>
            <a:lvl5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5pPr>
            <a:lvl6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6pPr>
            <a:lvl7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7pPr>
            <a:lvl8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8pPr>
            <a:lvl9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561" cy="4648200"/>
          </a:xfrm>
        </p:spPr>
        <p:txBody>
          <a:bodyPr/>
          <a:lstStyle>
            <a:lvl1pPr>
              <a:defRPr sz="1995"/>
            </a:lvl1pPr>
            <a:lvl2pPr>
              <a:defRPr sz="1795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2" y="1371600"/>
            <a:ext cx="5242561" cy="4648200"/>
          </a:xfrm>
        </p:spPr>
        <p:txBody>
          <a:bodyPr/>
          <a:lstStyle>
            <a:lvl1pPr>
              <a:defRPr sz="1995"/>
            </a:lvl1pPr>
            <a:lvl2pPr>
              <a:defRPr sz="1795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5242561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995" b="1">
                <a:solidFill>
                  <a:schemeClr val="tx1"/>
                </a:solidFill>
              </a:defRPr>
            </a:lvl1pPr>
            <a:lvl2pPr marL="456057" indent="0">
              <a:buNone/>
              <a:defRPr sz="1995" b="1"/>
            </a:lvl2pPr>
            <a:lvl3pPr marL="912115" indent="0">
              <a:buNone/>
              <a:defRPr sz="1795" b="1"/>
            </a:lvl3pPr>
            <a:lvl4pPr marL="1368172" indent="0">
              <a:buNone/>
              <a:defRPr sz="1596" b="1"/>
            </a:lvl4pPr>
            <a:lvl5pPr marL="1824229" indent="0">
              <a:buNone/>
              <a:defRPr sz="1596" b="1"/>
            </a:lvl5pPr>
            <a:lvl6pPr marL="2280286" indent="0">
              <a:buNone/>
              <a:defRPr sz="1596" b="1"/>
            </a:lvl6pPr>
            <a:lvl7pPr marL="2736344" indent="0">
              <a:buNone/>
              <a:defRPr sz="1596" b="1"/>
            </a:lvl7pPr>
            <a:lvl8pPr marL="3192401" indent="0">
              <a:buNone/>
              <a:defRPr sz="1596" b="1"/>
            </a:lvl8pPr>
            <a:lvl9pPr marL="3648459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7400"/>
            <a:ext cx="5242561" cy="3962400"/>
          </a:xfrm>
        </p:spPr>
        <p:txBody>
          <a:bodyPr/>
          <a:lstStyle>
            <a:lvl1pPr>
              <a:defRPr sz="1995"/>
            </a:lvl1pPr>
            <a:lvl2pPr>
              <a:defRPr sz="1795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2" y="1371600"/>
            <a:ext cx="5242561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995" b="1">
                <a:solidFill>
                  <a:schemeClr val="tx1"/>
                </a:solidFill>
              </a:defRPr>
            </a:lvl1pPr>
            <a:lvl2pPr marL="456057" indent="0">
              <a:buNone/>
              <a:defRPr sz="1995" b="1"/>
            </a:lvl2pPr>
            <a:lvl3pPr marL="912115" indent="0">
              <a:buNone/>
              <a:defRPr sz="1795" b="1"/>
            </a:lvl3pPr>
            <a:lvl4pPr marL="1368172" indent="0">
              <a:buNone/>
              <a:defRPr sz="1596" b="1"/>
            </a:lvl4pPr>
            <a:lvl5pPr marL="1824229" indent="0">
              <a:buNone/>
              <a:defRPr sz="1596" b="1"/>
            </a:lvl5pPr>
            <a:lvl6pPr marL="2280286" indent="0">
              <a:buNone/>
              <a:defRPr sz="1596" b="1"/>
            </a:lvl6pPr>
            <a:lvl7pPr marL="2736344" indent="0">
              <a:buNone/>
              <a:defRPr sz="1596" b="1"/>
            </a:lvl7pPr>
            <a:lvl8pPr marL="3192401" indent="0">
              <a:buNone/>
              <a:defRPr sz="1596" b="1"/>
            </a:lvl8pPr>
            <a:lvl9pPr marL="3648459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2" y="2057400"/>
            <a:ext cx="5242561" cy="3962400"/>
          </a:xfrm>
        </p:spPr>
        <p:txBody>
          <a:bodyPr/>
          <a:lstStyle>
            <a:lvl1pPr>
              <a:defRPr sz="1995"/>
            </a:lvl1pPr>
            <a:lvl2pPr>
              <a:defRPr sz="1795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3" y="1371600"/>
            <a:ext cx="5242561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13" y="2057400"/>
            <a:ext cx="5242561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54" y="1371600"/>
            <a:ext cx="5242561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54" y="2057400"/>
            <a:ext cx="5242561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2" y="12192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5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9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1"/>
            <a:ext cx="7924799" cy="4648199"/>
          </a:xfrm>
        </p:spPr>
        <p:txBody>
          <a:bodyPr/>
          <a:lstStyle>
            <a:lvl1pPr>
              <a:defRPr sz="1995"/>
            </a:lvl1pPr>
            <a:lvl2pPr>
              <a:defRPr sz="1795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7602" y="1371601"/>
            <a:ext cx="2844800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795">
                <a:solidFill>
                  <a:schemeClr val="tx1"/>
                </a:solidFill>
              </a:defRPr>
            </a:lvl1pPr>
            <a:lvl2pPr marL="0" indent="0">
              <a:buNone/>
              <a:defRPr sz="1795">
                <a:solidFill>
                  <a:schemeClr val="accent4"/>
                </a:solidFill>
              </a:defRPr>
            </a:lvl2pPr>
            <a:lvl3pPr marL="0" indent="0">
              <a:buNone/>
              <a:defRPr sz="1795">
                <a:solidFill>
                  <a:schemeClr val="accent4"/>
                </a:solidFill>
              </a:defRPr>
            </a:lvl3pPr>
            <a:lvl4pPr marL="0" indent="0">
              <a:buNone/>
              <a:defRPr sz="1795">
                <a:solidFill>
                  <a:schemeClr val="accent4"/>
                </a:solidFill>
              </a:defRPr>
            </a:lvl4pPr>
            <a:lvl5pPr marL="0" indent="0">
              <a:buNone/>
              <a:defRPr sz="1795">
                <a:solidFill>
                  <a:schemeClr val="accent4"/>
                </a:solidFill>
              </a:defRPr>
            </a:lvl5pPr>
            <a:lvl6pPr marL="0" indent="0">
              <a:buNone/>
              <a:defRPr sz="1795">
                <a:solidFill>
                  <a:schemeClr val="accent4"/>
                </a:solidFill>
              </a:defRPr>
            </a:lvl6pPr>
            <a:lvl7pPr marL="0" indent="0">
              <a:buNone/>
              <a:defRPr sz="1795">
                <a:solidFill>
                  <a:schemeClr val="accent4"/>
                </a:solidFill>
              </a:defRPr>
            </a:lvl7pPr>
            <a:lvl8pPr marL="0" indent="0">
              <a:buNone/>
              <a:defRPr sz="1795">
                <a:solidFill>
                  <a:schemeClr val="accent4"/>
                </a:solidFill>
              </a:defRPr>
            </a:lvl8pPr>
            <a:lvl9pPr marL="0" indent="0">
              <a:buNone/>
              <a:defRPr sz="17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9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1371600"/>
            <a:ext cx="12192000" cy="3429000"/>
          </a:xfrm>
        </p:spPr>
        <p:txBody>
          <a:bodyPr tIns="365760"/>
          <a:lstStyle>
            <a:lvl1pPr marL="0" indent="0" algn="ctr">
              <a:buNone/>
              <a:defRPr sz="1995"/>
            </a:lvl1pPr>
            <a:lvl2pPr marL="456057" indent="0">
              <a:buNone/>
              <a:defRPr sz="2793"/>
            </a:lvl2pPr>
            <a:lvl3pPr marL="912115" indent="0">
              <a:buNone/>
              <a:defRPr sz="2394"/>
            </a:lvl3pPr>
            <a:lvl4pPr marL="1368172" indent="0">
              <a:buNone/>
              <a:defRPr sz="1995"/>
            </a:lvl4pPr>
            <a:lvl5pPr marL="1824229" indent="0">
              <a:buNone/>
              <a:defRPr sz="1995"/>
            </a:lvl5pPr>
            <a:lvl6pPr marL="2280286" indent="0">
              <a:buNone/>
              <a:defRPr sz="1995"/>
            </a:lvl6pPr>
            <a:lvl7pPr marL="2736344" indent="0">
              <a:buNone/>
              <a:defRPr sz="1995"/>
            </a:lvl7pPr>
            <a:lvl8pPr marL="3192401" indent="0">
              <a:buNone/>
              <a:defRPr sz="1995"/>
            </a:lvl8pPr>
            <a:lvl9pPr marL="3648459" indent="0">
              <a:buNone/>
              <a:defRPr sz="199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4953000"/>
            <a:ext cx="10972801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5">
                <a:solidFill>
                  <a:schemeClr val="tx1"/>
                </a:solidFill>
              </a:defRPr>
            </a:lvl1pPr>
            <a:lvl2pPr marL="0" indent="0">
              <a:buNone/>
              <a:defRPr sz="1795">
                <a:solidFill>
                  <a:schemeClr val="accent4"/>
                </a:solidFill>
              </a:defRPr>
            </a:lvl2pPr>
            <a:lvl3pPr marL="0" indent="0">
              <a:buNone/>
              <a:defRPr sz="1795">
                <a:solidFill>
                  <a:schemeClr val="accent4"/>
                </a:solidFill>
              </a:defRPr>
            </a:lvl3pPr>
            <a:lvl4pPr marL="0" indent="0">
              <a:buNone/>
              <a:defRPr sz="1795">
                <a:solidFill>
                  <a:schemeClr val="accent4"/>
                </a:solidFill>
              </a:defRPr>
            </a:lvl4pPr>
            <a:lvl5pPr marL="0" indent="0">
              <a:buNone/>
              <a:defRPr sz="1795">
                <a:solidFill>
                  <a:schemeClr val="accent4"/>
                </a:solidFill>
              </a:defRPr>
            </a:lvl5pPr>
            <a:lvl6pPr marL="0" indent="0">
              <a:buNone/>
              <a:defRPr sz="1795">
                <a:solidFill>
                  <a:schemeClr val="accent4"/>
                </a:solidFill>
              </a:defRPr>
            </a:lvl6pPr>
            <a:lvl7pPr marL="0" indent="0">
              <a:buNone/>
              <a:defRPr sz="1795">
                <a:solidFill>
                  <a:schemeClr val="accent4"/>
                </a:solidFill>
              </a:defRPr>
            </a:lvl7pPr>
            <a:lvl8pPr marL="0" indent="0">
              <a:buNone/>
              <a:defRPr sz="1795">
                <a:solidFill>
                  <a:schemeClr val="accent4"/>
                </a:solidFill>
              </a:defRPr>
            </a:lvl8pPr>
            <a:lvl9pPr marL="0" indent="0">
              <a:buNone/>
              <a:defRPr sz="17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9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6497" cy="3429000"/>
          </a:xfrm>
        </p:spPr>
        <p:txBody>
          <a:bodyPr tIns="365760"/>
          <a:lstStyle>
            <a:lvl1pPr marL="0" indent="0" algn="ctr">
              <a:buNone/>
              <a:defRPr sz="1995"/>
            </a:lvl1pPr>
            <a:lvl2pPr marL="456057" indent="0">
              <a:buNone/>
              <a:defRPr sz="2793"/>
            </a:lvl2pPr>
            <a:lvl3pPr marL="912115" indent="0">
              <a:buNone/>
              <a:defRPr sz="2394"/>
            </a:lvl3pPr>
            <a:lvl4pPr marL="1368172" indent="0">
              <a:buNone/>
              <a:defRPr sz="1995"/>
            </a:lvl4pPr>
            <a:lvl5pPr marL="1824229" indent="0">
              <a:buNone/>
              <a:defRPr sz="1995"/>
            </a:lvl5pPr>
            <a:lvl6pPr marL="2280286" indent="0">
              <a:buNone/>
              <a:defRPr sz="1995"/>
            </a:lvl6pPr>
            <a:lvl7pPr marL="2736344" indent="0">
              <a:buNone/>
              <a:defRPr sz="1995"/>
            </a:lvl7pPr>
            <a:lvl8pPr marL="3192401" indent="0">
              <a:buNone/>
              <a:defRPr sz="1995"/>
            </a:lvl8pPr>
            <a:lvl9pPr marL="3648459" indent="0">
              <a:buNone/>
              <a:defRPr sz="199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48" y="4953000"/>
            <a:ext cx="4775199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5">
                <a:solidFill>
                  <a:schemeClr val="tx1"/>
                </a:solidFill>
              </a:defRPr>
            </a:lvl1pPr>
            <a:lvl2pPr marL="0" indent="0">
              <a:buNone/>
              <a:defRPr sz="1795">
                <a:solidFill>
                  <a:schemeClr val="accent4"/>
                </a:solidFill>
              </a:defRPr>
            </a:lvl2pPr>
            <a:lvl3pPr marL="0" indent="0">
              <a:buNone/>
              <a:defRPr sz="1795">
                <a:solidFill>
                  <a:schemeClr val="accent4"/>
                </a:solidFill>
              </a:defRPr>
            </a:lvl3pPr>
            <a:lvl4pPr marL="0" indent="0">
              <a:buNone/>
              <a:defRPr sz="1795">
                <a:solidFill>
                  <a:schemeClr val="accent4"/>
                </a:solidFill>
              </a:defRPr>
            </a:lvl4pPr>
            <a:lvl5pPr marL="0" indent="0">
              <a:buNone/>
              <a:defRPr sz="1795">
                <a:solidFill>
                  <a:schemeClr val="accent4"/>
                </a:solidFill>
              </a:defRPr>
            </a:lvl5pPr>
            <a:lvl6pPr marL="0" indent="0">
              <a:buNone/>
              <a:defRPr sz="1795">
                <a:solidFill>
                  <a:schemeClr val="accent4"/>
                </a:solidFill>
              </a:defRPr>
            </a:lvl6pPr>
            <a:lvl7pPr marL="0" indent="0">
              <a:buNone/>
              <a:defRPr sz="1795">
                <a:solidFill>
                  <a:schemeClr val="accent4"/>
                </a:solidFill>
              </a:defRPr>
            </a:lvl7pPr>
            <a:lvl8pPr marL="0" indent="0">
              <a:buNone/>
              <a:defRPr sz="1795">
                <a:solidFill>
                  <a:schemeClr val="accent4"/>
                </a:solidFill>
              </a:defRPr>
            </a:lvl8pPr>
            <a:lvl9pPr marL="0" indent="0">
              <a:buNone/>
              <a:defRPr sz="17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5504" y="1371600"/>
            <a:ext cx="6006497" cy="3429000"/>
          </a:xfrm>
        </p:spPr>
        <p:txBody>
          <a:bodyPr tIns="365760"/>
          <a:lstStyle>
            <a:lvl1pPr marL="0" indent="0" algn="ctr">
              <a:buNone/>
              <a:defRPr sz="1995"/>
            </a:lvl1pPr>
            <a:lvl2pPr marL="456057" indent="0">
              <a:buNone/>
              <a:defRPr sz="2793"/>
            </a:lvl2pPr>
            <a:lvl3pPr marL="912115" indent="0">
              <a:buNone/>
              <a:defRPr sz="2394"/>
            </a:lvl3pPr>
            <a:lvl4pPr marL="1368172" indent="0">
              <a:buNone/>
              <a:defRPr sz="1995"/>
            </a:lvl4pPr>
            <a:lvl5pPr marL="1824229" indent="0">
              <a:buNone/>
              <a:defRPr sz="1995"/>
            </a:lvl5pPr>
            <a:lvl6pPr marL="2280286" indent="0">
              <a:buNone/>
              <a:defRPr sz="1995"/>
            </a:lvl6pPr>
            <a:lvl7pPr marL="2736344" indent="0">
              <a:buNone/>
              <a:defRPr sz="1995"/>
            </a:lvl7pPr>
            <a:lvl8pPr marL="3192401" indent="0">
              <a:buNone/>
              <a:defRPr sz="1995"/>
            </a:lvl8pPr>
            <a:lvl9pPr marL="3648459" indent="0">
              <a:buNone/>
              <a:defRPr sz="199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7201" y="4953000"/>
            <a:ext cx="4775199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5">
                <a:solidFill>
                  <a:schemeClr val="tx1"/>
                </a:solidFill>
              </a:defRPr>
            </a:lvl1pPr>
            <a:lvl2pPr marL="0" indent="0">
              <a:buNone/>
              <a:defRPr sz="1795">
                <a:solidFill>
                  <a:schemeClr val="accent4"/>
                </a:solidFill>
              </a:defRPr>
            </a:lvl2pPr>
            <a:lvl3pPr marL="0" indent="0">
              <a:buNone/>
              <a:defRPr sz="1795">
                <a:solidFill>
                  <a:schemeClr val="accent4"/>
                </a:solidFill>
              </a:defRPr>
            </a:lvl3pPr>
            <a:lvl4pPr marL="0" indent="0">
              <a:buNone/>
              <a:defRPr sz="1795">
                <a:solidFill>
                  <a:schemeClr val="accent4"/>
                </a:solidFill>
              </a:defRPr>
            </a:lvl4pPr>
            <a:lvl5pPr marL="0" indent="0">
              <a:buNone/>
              <a:defRPr sz="1795">
                <a:solidFill>
                  <a:schemeClr val="accent4"/>
                </a:solidFill>
              </a:defRPr>
            </a:lvl5pPr>
            <a:lvl6pPr marL="0" indent="0">
              <a:buNone/>
              <a:defRPr sz="1795">
                <a:solidFill>
                  <a:schemeClr val="accent4"/>
                </a:solidFill>
              </a:defRPr>
            </a:lvl6pPr>
            <a:lvl7pPr marL="0" indent="0">
              <a:buNone/>
              <a:defRPr sz="1795">
                <a:solidFill>
                  <a:schemeClr val="accent4"/>
                </a:solidFill>
              </a:defRPr>
            </a:lvl7pPr>
            <a:lvl8pPr marL="0" indent="0">
              <a:buNone/>
              <a:defRPr sz="1795">
                <a:solidFill>
                  <a:schemeClr val="accent4"/>
                </a:solidFill>
              </a:defRPr>
            </a:lvl8pPr>
            <a:lvl9pPr marL="0" indent="0">
              <a:buNone/>
              <a:defRPr sz="17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9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1995"/>
            </a:lvl1pPr>
            <a:lvl2pPr marL="456057" indent="0">
              <a:buNone/>
              <a:defRPr sz="2793"/>
            </a:lvl2pPr>
            <a:lvl3pPr marL="912115" indent="0">
              <a:buNone/>
              <a:defRPr sz="2394"/>
            </a:lvl3pPr>
            <a:lvl4pPr marL="1368172" indent="0">
              <a:buNone/>
              <a:defRPr sz="1995"/>
            </a:lvl4pPr>
            <a:lvl5pPr marL="1824229" indent="0">
              <a:buNone/>
              <a:defRPr sz="1995"/>
            </a:lvl5pPr>
            <a:lvl6pPr marL="2280286" indent="0">
              <a:buNone/>
              <a:defRPr sz="1995"/>
            </a:lvl6pPr>
            <a:lvl7pPr marL="2736344" indent="0">
              <a:buNone/>
              <a:defRPr sz="1995"/>
            </a:lvl7pPr>
            <a:lvl8pPr marL="3192401" indent="0">
              <a:buNone/>
              <a:defRPr sz="1995"/>
            </a:lvl8pPr>
            <a:lvl9pPr marL="3648459" indent="0">
              <a:buNone/>
              <a:defRPr sz="199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5">
                <a:solidFill>
                  <a:schemeClr val="tx1"/>
                </a:solidFill>
              </a:defRPr>
            </a:lvl1pPr>
            <a:lvl2pPr marL="0" indent="0">
              <a:buNone/>
              <a:defRPr sz="1795">
                <a:solidFill>
                  <a:schemeClr val="accent4"/>
                </a:solidFill>
              </a:defRPr>
            </a:lvl2pPr>
            <a:lvl3pPr marL="0" indent="0">
              <a:buNone/>
              <a:defRPr sz="1795">
                <a:solidFill>
                  <a:schemeClr val="accent4"/>
                </a:solidFill>
              </a:defRPr>
            </a:lvl3pPr>
            <a:lvl4pPr marL="0" indent="0">
              <a:buNone/>
              <a:defRPr sz="1795">
                <a:solidFill>
                  <a:schemeClr val="accent4"/>
                </a:solidFill>
              </a:defRPr>
            </a:lvl4pPr>
            <a:lvl5pPr marL="0" indent="0">
              <a:buNone/>
              <a:defRPr sz="1795">
                <a:solidFill>
                  <a:schemeClr val="accent4"/>
                </a:solidFill>
              </a:defRPr>
            </a:lvl5pPr>
            <a:lvl6pPr marL="0" indent="0">
              <a:buNone/>
              <a:defRPr sz="1795">
                <a:solidFill>
                  <a:schemeClr val="accent4"/>
                </a:solidFill>
              </a:defRPr>
            </a:lvl6pPr>
            <a:lvl7pPr marL="0" indent="0">
              <a:buNone/>
              <a:defRPr sz="1795">
                <a:solidFill>
                  <a:schemeClr val="accent4"/>
                </a:solidFill>
              </a:defRPr>
            </a:lvl7pPr>
            <a:lvl8pPr marL="0" indent="0">
              <a:buNone/>
              <a:defRPr sz="1795">
                <a:solidFill>
                  <a:schemeClr val="accent4"/>
                </a:solidFill>
              </a:defRPr>
            </a:lvl8pPr>
            <a:lvl9pPr marL="0" indent="0">
              <a:buNone/>
              <a:defRPr sz="17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4801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1995"/>
            </a:lvl1pPr>
            <a:lvl2pPr marL="456057" indent="0">
              <a:buNone/>
              <a:defRPr sz="2793"/>
            </a:lvl2pPr>
            <a:lvl3pPr marL="912115" indent="0">
              <a:buNone/>
              <a:defRPr sz="2394"/>
            </a:lvl3pPr>
            <a:lvl4pPr marL="1368172" indent="0">
              <a:buNone/>
              <a:defRPr sz="1995"/>
            </a:lvl4pPr>
            <a:lvl5pPr marL="1824229" indent="0">
              <a:buNone/>
              <a:defRPr sz="1995"/>
            </a:lvl5pPr>
            <a:lvl6pPr marL="2280286" indent="0">
              <a:buNone/>
              <a:defRPr sz="1995"/>
            </a:lvl6pPr>
            <a:lvl7pPr marL="2736344" indent="0">
              <a:buNone/>
              <a:defRPr sz="1995"/>
            </a:lvl7pPr>
            <a:lvl8pPr marL="3192401" indent="0">
              <a:buNone/>
              <a:defRPr sz="1995"/>
            </a:lvl8pPr>
            <a:lvl9pPr marL="3648459" indent="0">
              <a:buNone/>
              <a:defRPr sz="199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44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5">
                <a:solidFill>
                  <a:schemeClr val="tx1"/>
                </a:solidFill>
              </a:defRPr>
            </a:lvl1pPr>
            <a:lvl2pPr marL="0" indent="0">
              <a:buNone/>
              <a:defRPr sz="1795">
                <a:solidFill>
                  <a:schemeClr val="accent4"/>
                </a:solidFill>
              </a:defRPr>
            </a:lvl2pPr>
            <a:lvl3pPr marL="0" indent="0">
              <a:buNone/>
              <a:defRPr sz="1795">
                <a:solidFill>
                  <a:schemeClr val="accent4"/>
                </a:solidFill>
              </a:defRPr>
            </a:lvl3pPr>
            <a:lvl4pPr marL="0" indent="0">
              <a:buNone/>
              <a:defRPr sz="1795">
                <a:solidFill>
                  <a:schemeClr val="accent4"/>
                </a:solidFill>
              </a:defRPr>
            </a:lvl4pPr>
            <a:lvl5pPr marL="0" indent="0">
              <a:buNone/>
              <a:defRPr sz="1795">
                <a:solidFill>
                  <a:schemeClr val="accent4"/>
                </a:solidFill>
              </a:defRPr>
            </a:lvl5pPr>
            <a:lvl6pPr marL="0" indent="0">
              <a:buNone/>
              <a:defRPr sz="1795">
                <a:solidFill>
                  <a:schemeClr val="accent4"/>
                </a:solidFill>
              </a:defRPr>
            </a:lvl6pPr>
            <a:lvl7pPr marL="0" indent="0">
              <a:buNone/>
              <a:defRPr sz="1795">
                <a:solidFill>
                  <a:schemeClr val="accent4"/>
                </a:solidFill>
              </a:defRPr>
            </a:lvl7pPr>
            <a:lvl8pPr marL="0" indent="0">
              <a:buNone/>
              <a:defRPr sz="1795">
                <a:solidFill>
                  <a:schemeClr val="accent4"/>
                </a:solidFill>
              </a:defRPr>
            </a:lvl8pPr>
            <a:lvl9pPr marL="0" indent="0">
              <a:buNone/>
              <a:defRPr sz="17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9601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1995"/>
            </a:lvl1pPr>
            <a:lvl2pPr marL="456057" indent="0">
              <a:buNone/>
              <a:defRPr sz="2793"/>
            </a:lvl2pPr>
            <a:lvl3pPr marL="912115" indent="0">
              <a:buNone/>
              <a:defRPr sz="2394"/>
            </a:lvl3pPr>
            <a:lvl4pPr marL="1368172" indent="0">
              <a:buNone/>
              <a:defRPr sz="1995"/>
            </a:lvl4pPr>
            <a:lvl5pPr marL="1824229" indent="0">
              <a:buNone/>
              <a:defRPr sz="1995"/>
            </a:lvl5pPr>
            <a:lvl6pPr marL="2280286" indent="0">
              <a:buNone/>
              <a:defRPr sz="1995"/>
            </a:lvl6pPr>
            <a:lvl7pPr marL="2736344" indent="0">
              <a:buNone/>
              <a:defRPr sz="1995"/>
            </a:lvl7pPr>
            <a:lvl8pPr marL="3192401" indent="0">
              <a:buNone/>
              <a:defRPr sz="1995"/>
            </a:lvl8pPr>
            <a:lvl9pPr marL="3648459" indent="0">
              <a:buNone/>
              <a:defRPr sz="199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92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5">
                <a:solidFill>
                  <a:schemeClr val="tx1"/>
                </a:solidFill>
              </a:defRPr>
            </a:lvl1pPr>
            <a:lvl2pPr marL="0" indent="0">
              <a:buNone/>
              <a:defRPr sz="1795">
                <a:solidFill>
                  <a:schemeClr val="accent4"/>
                </a:solidFill>
              </a:defRPr>
            </a:lvl2pPr>
            <a:lvl3pPr marL="0" indent="0">
              <a:buNone/>
              <a:defRPr sz="1795">
                <a:solidFill>
                  <a:schemeClr val="accent4"/>
                </a:solidFill>
              </a:defRPr>
            </a:lvl3pPr>
            <a:lvl4pPr marL="0" indent="0">
              <a:buNone/>
              <a:defRPr sz="1795">
                <a:solidFill>
                  <a:schemeClr val="accent4"/>
                </a:solidFill>
              </a:defRPr>
            </a:lvl4pPr>
            <a:lvl5pPr marL="0" indent="0">
              <a:buNone/>
              <a:defRPr sz="1795">
                <a:solidFill>
                  <a:schemeClr val="accent4"/>
                </a:solidFill>
              </a:defRPr>
            </a:lvl5pPr>
            <a:lvl6pPr marL="0" indent="0">
              <a:buNone/>
              <a:defRPr sz="1795">
                <a:solidFill>
                  <a:schemeClr val="accent4"/>
                </a:solidFill>
              </a:defRPr>
            </a:lvl6pPr>
            <a:lvl7pPr marL="0" indent="0">
              <a:buNone/>
              <a:defRPr sz="1795">
                <a:solidFill>
                  <a:schemeClr val="accent4"/>
                </a:solidFill>
              </a:defRPr>
            </a:lvl7pPr>
            <a:lvl8pPr marL="0" indent="0">
              <a:buNone/>
              <a:defRPr sz="1795">
                <a:solidFill>
                  <a:schemeClr val="accent4"/>
                </a:solidFill>
              </a:defRPr>
            </a:lvl8pPr>
            <a:lvl9pPr marL="0" indent="0">
              <a:buNone/>
              <a:defRPr sz="17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8" y="-1"/>
            <a:ext cx="1221170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676400"/>
            <a:ext cx="6096000" cy="1524000"/>
          </a:xfrm>
        </p:spPr>
        <p:txBody>
          <a:bodyPr anchor="b"/>
          <a:lstStyle>
            <a:lvl1pPr algn="l">
              <a:defRPr sz="3591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3276600"/>
            <a:ext cx="6096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5">
                <a:solidFill>
                  <a:schemeClr val="tx1"/>
                </a:solidFill>
              </a:defRPr>
            </a:lvl1pPr>
            <a:lvl2pPr marL="0" indent="0">
              <a:buNone/>
              <a:defRPr sz="1995">
                <a:solidFill>
                  <a:schemeClr val="accent4"/>
                </a:solidFill>
              </a:defRPr>
            </a:lvl2pPr>
            <a:lvl3pPr marL="0" indent="0">
              <a:buNone/>
              <a:defRPr sz="1995">
                <a:solidFill>
                  <a:schemeClr val="accent4"/>
                </a:solidFill>
              </a:defRPr>
            </a:lvl3pPr>
            <a:lvl4pPr marL="0" indent="0">
              <a:buNone/>
              <a:defRPr sz="1995">
                <a:solidFill>
                  <a:schemeClr val="accent4"/>
                </a:solidFill>
              </a:defRPr>
            </a:lvl4pPr>
            <a:lvl5pPr marL="0" indent="0">
              <a:buNone/>
              <a:defRPr sz="1995">
                <a:solidFill>
                  <a:schemeClr val="accent4"/>
                </a:solidFill>
              </a:defRPr>
            </a:lvl5pPr>
            <a:lvl6pPr marL="0" indent="0">
              <a:buNone/>
              <a:defRPr sz="1995">
                <a:solidFill>
                  <a:schemeClr val="accent4"/>
                </a:solidFill>
              </a:defRPr>
            </a:lvl6pPr>
            <a:lvl7pPr marL="0" indent="0">
              <a:buNone/>
              <a:defRPr sz="1995">
                <a:solidFill>
                  <a:schemeClr val="accent4"/>
                </a:solidFill>
              </a:defRPr>
            </a:lvl7pPr>
            <a:lvl8pPr marL="0" indent="0">
              <a:buNone/>
              <a:defRPr sz="1995">
                <a:solidFill>
                  <a:schemeClr val="accent4"/>
                </a:solidFill>
              </a:defRPr>
            </a:lvl8pPr>
            <a:lvl9pPr marL="0" indent="0">
              <a:buNone/>
              <a:defRPr sz="1995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4068" y="2702446"/>
            <a:ext cx="5347871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00" y="2593231"/>
            <a:ext cx="4813303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1" y="457200"/>
            <a:ext cx="4876800" cy="2011680"/>
          </a:xfrm>
        </p:spPr>
        <p:txBody>
          <a:bodyPr/>
          <a:lstStyle>
            <a:lvl1pPr marL="58591" indent="-55424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3">
                    <a:lumMod val="50000"/>
                  </a:schemeClr>
                </a:solidFill>
              </a:defRPr>
            </a:lvl1pPr>
            <a:lvl2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2pPr>
            <a:lvl3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3pPr>
            <a:lvl4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4pPr>
            <a:lvl5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5pPr>
            <a:lvl6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6pPr>
            <a:lvl7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7pPr>
            <a:lvl8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8pPr>
            <a:lvl9pPr marL="3167" indent="0">
              <a:lnSpc>
                <a:spcPct val="100000"/>
              </a:lnSpc>
              <a:spcBef>
                <a:spcPts val="0"/>
              </a:spcBef>
              <a:buNone/>
              <a:defRPr sz="2194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2454" y="0"/>
            <a:ext cx="5699547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8" y="685800"/>
            <a:ext cx="4389120" cy="1676400"/>
          </a:xfrm>
        </p:spPr>
        <p:txBody>
          <a:bodyPr anchor="b"/>
          <a:lstStyle>
            <a:lvl1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1pPr>
            <a:lvl2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2pPr>
            <a:lvl3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3pPr>
            <a:lvl4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4pPr>
            <a:lvl5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5pPr>
            <a:lvl6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6pPr>
            <a:lvl7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7pPr>
            <a:lvl8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8pPr>
            <a:lvl9pPr marL="3167" indent="0">
              <a:spcBef>
                <a:spcPts val="0"/>
              </a:spcBef>
              <a:buNone/>
              <a:defRPr sz="10973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8" y="2362200"/>
            <a:ext cx="4389120" cy="1066800"/>
          </a:xfrm>
        </p:spPr>
        <p:txBody>
          <a:bodyPr/>
          <a:lstStyle>
            <a:lvl1pPr marL="3167" indent="0">
              <a:spcBef>
                <a:spcPts val="0"/>
              </a:spcBef>
              <a:buNone/>
              <a:defRPr sz="2394" cap="none" baseline="0">
                <a:solidFill>
                  <a:schemeClr val="accent3"/>
                </a:solidFill>
              </a:defRPr>
            </a:lvl1pPr>
            <a:lvl2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2pPr>
            <a:lvl3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3pPr>
            <a:lvl4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4pPr>
            <a:lvl5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5pPr>
            <a:lvl6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6pPr>
            <a:lvl7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7pPr>
            <a:lvl8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8pPr>
            <a:lvl9pPr marL="3167" indent="0">
              <a:spcBef>
                <a:spcPts val="0"/>
              </a:spcBef>
              <a:buNone/>
              <a:defRPr sz="1995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54" y="0"/>
            <a:ext cx="5699547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1" y="2209800"/>
            <a:ext cx="4389120" cy="1676400"/>
          </a:xfrm>
        </p:spPr>
        <p:txBody>
          <a:bodyPr anchor="b"/>
          <a:lstStyle>
            <a:lvl1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1pPr>
            <a:lvl2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2pPr>
            <a:lvl3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3pPr>
            <a:lvl4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4pPr>
            <a:lvl5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5pPr>
            <a:lvl6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6pPr>
            <a:lvl7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7pPr>
            <a:lvl8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8pPr>
            <a:lvl9pPr marL="3167" indent="0">
              <a:spcBef>
                <a:spcPts val="0"/>
              </a:spcBef>
              <a:buNone/>
              <a:defRPr sz="10973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1" y="3886200"/>
            <a:ext cx="4389120" cy="1066800"/>
          </a:xfrm>
        </p:spPr>
        <p:txBody>
          <a:bodyPr/>
          <a:lstStyle>
            <a:lvl1pPr marL="3167" indent="0">
              <a:spcBef>
                <a:spcPts val="0"/>
              </a:spcBef>
              <a:buNone/>
              <a:defRPr sz="2394" cap="none" baseline="0">
                <a:solidFill>
                  <a:schemeClr val="bg1"/>
                </a:solidFill>
              </a:defRPr>
            </a:lvl1pPr>
            <a:lvl2pPr marL="3167" indent="0">
              <a:spcBef>
                <a:spcPts val="0"/>
              </a:spcBef>
              <a:buNone/>
              <a:defRPr sz="2394" cap="none" baseline="0">
                <a:solidFill>
                  <a:schemeClr val="bg1"/>
                </a:solidFill>
              </a:defRPr>
            </a:lvl2pPr>
            <a:lvl3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3pPr>
            <a:lvl4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4pPr>
            <a:lvl5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5pPr>
            <a:lvl6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6pPr>
            <a:lvl7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7pPr>
            <a:lvl8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8pPr>
            <a:lvl9pPr marL="3167" indent="0">
              <a:spcBef>
                <a:spcPts val="0"/>
              </a:spcBef>
              <a:buNone/>
              <a:defRPr sz="1995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8505"/>
            <a:ext cx="12192127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7201" y="4740499"/>
            <a:ext cx="4064000" cy="1415602"/>
          </a:xfrm>
        </p:spPr>
        <p:txBody>
          <a:bodyPr anchor="ctr"/>
          <a:lstStyle>
            <a:lvl1pPr marL="3167" indent="0" algn="r">
              <a:spcBef>
                <a:spcPts val="0"/>
              </a:spcBef>
              <a:buNone/>
              <a:defRPr sz="8778">
                <a:solidFill>
                  <a:schemeClr val="accent3">
                    <a:lumMod val="50000"/>
                  </a:schemeClr>
                </a:solidFill>
              </a:defRPr>
            </a:lvl1pPr>
            <a:lvl2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2pPr>
            <a:lvl3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3pPr>
            <a:lvl4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4pPr>
            <a:lvl5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5pPr>
            <a:lvl6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6pPr>
            <a:lvl7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7pPr>
            <a:lvl8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8pPr>
            <a:lvl9pPr marL="3167" indent="0">
              <a:spcBef>
                <a:spcPts val="0"/>
              </a:spcBef>
              <a:buNone/>
              <a:defRPr sz="8778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2" y="4740499"/>
            <a:ext cx="4511040" cy="1415602"/>
          </a:xfrm>
        </p:spPr>
        <p:txBody>
          <a:bodyPr anchor="ctr"/>
          <a:lstStyle>
            <a:lvl1pPr marL="3167" indent="0">
              <a:spcBef>
                <a:spcPts val="0"/>
              </a:spcBef>
              <a:buNone/>
              <a:defRPr sz="2394">
                <a:solidFill>
                  <a:schemeClr val="accent3">
                    <a:lumMod val="50000"/>
                  </a:schemeClr>
                </a:solidFill>
              </a:defRPr>
            </a:lvl1pPr>
            <a:lvl2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2pPr>
            <a:lvl3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3pPr>
            <a:lvl4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4pPr>
            <a:lvl5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5pPr>
            <a:lvl6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6pPr>
            <a:lvl7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7pPr>
            <a:lvl8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8pPr>
            <a:lvl9pPr marL="3167" indent="0">
              <a:spcBef>
                <a:spcPts val="0"/>
              </a:spcBef>
              <a:buNone/>
              <a:defRPr sz="1995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5121" y="342901"/>
            <a:ext cx="1097280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342901"/>
            <a:ext cx="9550400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9899" y="786384"/>
            <a:ext cx="11180065" cy="5010912"/>
          </a:xfrm>
        </p:spPr>
        <p:txBody>
          <a:bodyPr/>
          <a:lstStyle>
            <a:lvl1pPr marL="232780" indent="-232780">
              <a:buSzPct val="115000"/>
              <a:buFont typeface="Wingdings" pitchFamily="2" charset="2"/>
              <a:buChar char="§"/>
              <a:defRPr/>
            </a:lvl1pPr>
            <a:lvl2pPr>
              <a:buSzPct val="110000"/>
              <a:buFont typeface="Arial" pitchFamily="34" charset="0"/>
              <a:buChar char="•"/>
              <a:defRPr/>
            </a:lvl2pPr>
            <a:lvl3pPr>
              <a:buSzPct val="110000"/>
              <a:buFont typeface="Arial" pitchFamily="34" charset="0"/>
              <a:buChar char="•"/>
              <a:defRPr/>
            </a:lvl3pPr>
            <a:lvl4pPr>
              <a:buSzPct val="110000"/>
              <a:buFont typeface="Arial" pitchFamily="34" charset="0"/>
              <a:buChar char="•"/>
              <a:defRPr/>
            </a:lvl4pPr>
            <a:lvl5pPr>
              <a:buSzPct val="11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88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7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646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78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15281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14" y="12192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5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8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8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6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7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18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9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4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655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049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6951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21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169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85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88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973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1"/>
            <a:ext cx="7924799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7614" y="1371601"/>
            <a:ext cx="2844800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075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945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552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50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438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09445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7" y="426720"/>
            <a:ext cx="9144001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7" y="1600200"/>
            <a:ext cx="9144001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3" y="5791200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3" y="6081068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37996258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50150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75565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7"/>
            <a:ext cx="3658553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73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920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4" y="4953000"/>
            <a:ext cx="10972801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66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325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171" y="1261595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59908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446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6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4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1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692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7043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/>
        </p:nvSpPr>
        <p:spPr>
          <a:xfrm>
            <a:off x="8937984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7840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" y="1371600"/>
            <a:ext cx="6006497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48" y="4953000"/>
            <a:ext cx="4775199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5504" y="1371600"/>
            <a:ext cx="6006497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7201" y="4953000"/>
            <a:ext cx="4775199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4636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58346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89984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3286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4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88871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8732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79797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5124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006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4814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44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9614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92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281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" y="1806123"/>
            <a:ext cx="5638681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3320" y="1806123"/>
            <a:ext cx="5638680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732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2086" y="1600200"/>
            <a:ext cx="8231744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767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95988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00200"/>
            <a:ext cx="2894766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2356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664" y="1600200"/>
            <a:ext cx="3347576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20827" y="1600200"/>
            <a:ext cx="3347576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8506" y="1600200"/>
            <a:ext cx="3347576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1812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7834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633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651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/>
        </p:nvSpPr>
        <p:spPr>
          <a:xfrm>
            <a:off x="4268311" y="4978400"/>
            <a:ext cx="3204728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4146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Bleed Phot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9755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942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13" y="426720"/>
            <a:ext cx="9144001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13" y="1600200"/>
            <a:ext cx="9144001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791200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6081068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8810" y="6074857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830079" y="6505956"/>
            <a:ext cx="1752163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700" dirty="0">
                <a:solidFill>
                  <a:prstClr val="white"/>
                </a:solidFill>
                <a:latin typeface="Arial"/>
              </a:rPr>
              <a:t>© 2014 VMware Inc. All rights reserved.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1950" y="6414852"/>
            <a:ext cx="6021368" cy="595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defRPr/>
            </a:pPr>
            <a:r>
              <a:rPr lang="en-US" sz="900" i="1" dirty="0">
                <a:solidFill>
                  <a:prstClr val="white"/>
                </a:solidFill>
                <a:latin typeface="Arial"/>
              </a:rPr>
              <a:t>The information on the roadmap is intended to outline our general product direction and it should not be relied on in making a purchasing decision. It is for informational purposes only and may not be incorporated into any contract.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br>
              <a:rPr lang="en-US" sz="1800" dirty="0">
                <a:solidFill>
                  <a:prstClr val="white"/>
                </a:solidFill>
                <a:latin typeface="Arial"/>
              </a:rPr>
            </a:br>
            <a:endParaRPr lang="en-US" sz="1800" i="1" dirty="0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7" y="-1"/>
            <a:ext cx="1221170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4" y="1676400"/>
            <a:ext cx="6096000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4" y="3276600"/>
            <a:ext cx="6096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747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976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13260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7883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460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 rot="10800000">
            <a:off x="7275710" y="1515193"/>
            <a:ext cx="3736885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429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604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7456" y="0"/>
            <a:ext cx="5404545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604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7588" y="2514600"/>
            <a:ext cx="502892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122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14056" y="2702470"/>
            <a:ext cx="5347871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12" y="2593231"/>
            <a:ext cx="4813303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1" y="457200"/>
            <a:ext cx="487680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81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3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5242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/>
        </p:nvGrpSpPr>
        <p:grpSpPr>
          <a:xfrm>
            <a:off x="6056500" y="2225997"/>
            <a:ext cx="4700685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/>
        </p:nvGrpSpPr>
        <p:grpSpPr>
          <a:xfrm>
            <a:off x="672634" y="2225997"/>
            <a:ext cx="3022640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11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11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48625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642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2183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73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92466" y="0"/>
            <a:ext cx="5699547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7" y="685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7" y="2362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4267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2461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618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9406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3903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4919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751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598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1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3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840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05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466" y="0"/>
            <a:ext cx="5699547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0" y="2209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0" y="3886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10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7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448" indent="0">
              <a:buNone/>
              <a:defRPr sz="1066">
                <a:solidFill>
                  <a:schemeClr val="tx1">
                    <a:tint val="75000"/>
                  </a:schemeClr>
                </a:solidFill>
              </a:defRPr>
            </a:lvl3pPr>
            <a:lvl4pPr marL="91417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8895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3619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343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06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779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81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066801"/>
            <a:ext cx="2692400" cy="3017309"/>
          </a:xfrm>
        </p:spPr>
        <p:txBody>
          <a:bodyPr/>
          <a:lstStyle>
            <a:lvl1pPr>
              <a:defRPr sz="1866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1" y="1066801"/>
            <a:ext cx="2692400" cy="3017309"/>
          </a:xfrm>
        </p:spPr>
        <p:txBody>
          <a:bodyPr/>
          <a:lstStyle>
            <a:lvl1pPr>
              <a:defRPr sz="1866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4570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023409"/>
            <a:ext cx="2693458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24" indent="0">
              <a:buNone/>
              <a:defRPr sz="1333" b="1"/>
            </a:lvl2pPr>
            <a:lvl3pPr marL="609448" indent="0">
              <a:buNone/>
              <a:defRPr sz="1200" b="1"/>
            </a:lvl3pPr>
            <a:lvl4pPr marL="914171" indent="0">
              <a:buNone/>
              <a:defRPr sz="1066" b="1"/>
            </a:lvl4pPr>
            <a:lvl5pPr marL="1218895" indent="0">
              <a:buNone/>
              <a:defRPr sz="1066" b="1"/>
            </a:lvl5pPr>
            <a:lvl6pPr marL="1523619" indent="0">
              <a:buNone/>
              <a:defRPr sz="1066" b="1"/>
            </a:lvl6pPr>
            <a:lvl7pPr marL="1828343" indent="0">
              <a:buNone/>
              <a:defRPr sz="1066" b="1"/>
            </a:lvl7pPr>
            <a:lvl8pPr marL="2133067" indent="0">
              <a:buNone/>
              <a:defRPr sz="1066" b="1"/>
            </a:lvl8pPr>
            <a:lvl9pPr marL="2437790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1" y="1449917"/>
            <a:ext cx="2693458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6"/>
            </a:lvl4pPr>
            <a:lvl5pPr>
              <a:defRPr sz="1066"/>
            </a:lvl5pPr>
            <a:lvl6pPr>
              <a:defRPr sz="1066"/>
            </a:lvl6pPr>
            <a:lvl7pPr>
              <a:defRPr sz="1066"/>
            </a:lvl7pPr>
            <a:lvl8pPr>
              <a:defRPr sz="1066"/>
            </a:lvl8pPr>
            <a:lvl9pPr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24" indent="0">
              <a:buNone/>
              <a:defRPr sz="1333" b="1"/>
            </a:lvl2pPr>
            <a:lvl3pPr marL="609448" indent="0">
              <a:buNone/>
              <a:defRPr sz="1200" b="1"/>
            </a:lvl3pPr>
            <a:lvl4pPr marL="914171" indent="0">
              <a:buNone/>
              <a:defRPr sz="1066" b="1"/>
            </a:lvl4pPr>
            <a:lvl5pPr marL="1218895" indent="0">
              <a:buNone/>
              <a:defRPr sz="1066" b="1"/>
            </a:lvl5pPr>
            <a:lvl6pPr marL="1523619" indent="0">
              <a:buNone/>
              <a:defRPr sz="1066" b="1"/>
            </a:lvl6pPr>
            <a:lvl7pPr marL="1828343" indent="0">
              <a:buNone/>
              <a:defRPr sz="1066" b="1"/>
            </a:lvl7pPr>
            <a:lvl8pPr marL="2133067" indent="0">
              <a:buNone/>
              <a:defRPr sz="1066" b="1"/>
            </a:lvl8pPr>
            <a:lvl9pPr marL="2437790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6"/>
            </a:lvl4pPr>
            <a:lvl5pPr>
              <a:defRPr sz="1066"/>
            </a:lvl5pPr>
            <a:lvl6pPr>
              <a:defRPr sz="1066"/>
            </a:lvl6pPr>
            <a:lvl7pPr>
              <a:defRPr sz="1066"/>
            </a:lvl7pPr>
            <a:lvl8pPr>
              <a:defRPr sz="1066"/>
            </a:lvl8pPr>
            <a:lvl9pPr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9696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0397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1999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5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6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956735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724" indent="0">
              <a:buNone/>
              <a:defRPr sz="800"/>
            </a:lvl2pPr>
            <a:lvl3pPr marL="609448" indent="0">
              <a:buNone/>
              <a:defRPr sz="667"/>
            </a:lvl3pPr>
            <a:lvl4pPr marL="914171" indent="0">
              <a:buNone/>
              <a:defRPr sz="600"/>
            </a:lvl4pPr>
            <a:lvl5pPr marL="1218895" indent="0">
              <a:buNone/>
              <a:defRPr sz="600"/>
            </a:lvl5pPr>
            <a:lvl6pPr marL="1523619" indent="0">
              <a:buNone/>
              <a:defRPr sz="600"/>
            </a:lvl6pPr>
            <a:lvl7pPr marL="1828343" indent="0">
              <a:buNone/>
              <a:defRPr sz="600"/>
            </a:lvl7pPr>
            <a:lvl8pPr marL="2133067" indent="0">
              <a:buNone/>
              <a:defRPr sz="600"/>
            </a:lvl8pPr>
            <a:lvl9pPr marL="243779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8137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8" y="3200401"/>
            <a:ext cx="3657601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8" y="408517"/>
            <a:ext cx="3657601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724" indent="0">
              <a:buNone/>
              <a:defRPr sz="1866"/>
            </a:lvl2pPr>
            <a:lvl3pPr marL="609448" indent="0">
              <a:buNone/>
              <a:defRPr sz="1600"/>
            </a:lvl3pPr>
            <a:lvl4pPr marL="914171" indent="0">
              <a:buNone/>
              <a:defRPr sz="1333"/>
            </a:lvl4pPr>
            <a:lvl5pPr marL="1218895" indent="0">
              <a:buNone/>
              <a:defRPr sz="1333"/>
            </a:lvl5pPr>
            <a:lvl6pPr marL="1523619" indent="0">
              <a:buNone/>
              <a:defRPr sz="1333"/>
            </a:lvl6pPr>
            <a:lvl7pPr marL="1828343" indent="0">
              <a:buNone/>
              <a:defRPr sz="1333"/>
            </a:lvl7pPr>
            <a:lvl8pPr marL="2133067" indent="0">
              <a:buNone/>
              <a:defRPr sz="1333"/>
            </a:lvl8pPr>
            <a:lvl9pPr marL="2437790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8" y="3578226"/>
            <a:ext cx="3657601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724" indent="0">
              <a:buNone/>
              <a:defRPr sz="800"/>
            </a:lvl2pPr>
            <a:lvl3pPr marL="609448" indent="0">
              <a:buNone/>
              <a:defRPr sz="667"/>
            </a:lvl3pPr>
            <a:lvl4pPr marL="914171" indent="0">
              <a:buNone/>
              <a:defRPr sz="600"/>
            </a:lvl4pPr>
            <a:lvl5pPr marL="1218895" indent="0">
              <a:buNone/>
              <a:defRPr sz="600"/>
            </a:lvl5pPr>
            <a:lvl6pPr marL="1523619" indent="0">
              <a:buNone/>
              <a:defRPr sz="600"/>
            </a:lvl6pPr>
            <a:lvl7pPr marL="1828343" indent="0">
              <a:buNone/>
              <a:defRPr sz="600"/>
            </a:lvl7pPr>
            <a:lvl8pPr marL="2133067" indent="0">
              <a:buNone/>
              <a:defRPr sz="600"/>
            </a:lvl8pPr>
            <a:lvl9pPr marL="243779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2225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8517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1" y="183093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1" y="183093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8627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MWorld 2019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B80977-0BD2-7341-9AFB-3EACC4265B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896" y="1592898"/>
            <a:ext cx="2743915" cy="356616"/>
          </a:xfrm>
        </p:spPr>
        <p:txBody>
          <a:bodyPr lIns="91440" tIns="45720" rIns="91440" bIns="4572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2262" y="2018806"/>
            <a:ext cx="6064557" cy="2316593"/>
          </a:xfrm>
        </p:spPr>
        <p:txBody>
          <a:bodyPr wrap="square" anchor="ctr"/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7343" y="4399439"/>
            <a:ext cx="6365526" cy="693588"/>
          </a:xfrm>
        </p:spPr>
        <p:txBody>
          <a:bodyPr anchor="b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60E303A-ABCF-DC49-A2F6-B695B992CF16}"/>
              </a:ext>
            </a:extLst>
          </p:cNvPr>
          <p:cNvSpPr txBox="1">
            <a:spLocks/>
          </p:cNvSpPr>
          <p:nvPr userDrawn="1"/>
        </p:nvSpPr>
        <p:spPr>
          <a:xfrm>
            <a:off x="520411" y="5494345"/>
            <a:ext cx="868242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#</a:t>
            </a:r>
            <a:r>
              <a:rPr lang="en-US" sz="1100" dirty="0" err="1"/>
              <a:t>vmworld</a:t>
            </a:r>
            <a:endParaRPr lang="en-US" sz="1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7031D-4C2A-AB4B-BB71-98CDCF3B5B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02" y="5494345"/>
            <a:ext cx="2743915" cy="265176"/>
          </a:xfrm>
        </p:spPr>
        <p:txBody>
          <a:bodyPr lIns="91440" tIns="45720" rIns="91440" bIns="45720"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#Session ID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FE09E-4BAB-410D-8839-7F55AE6C5F73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rgbClr val="000000"/>
          </a:solidFill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5DEEA5A-3FD1-4B13-B0F8-6C265D9DC8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5656BF0-23A2-4D02-B6D0-CBE386A1E4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4D82AE93-B9CC-418E-8DA9-1DF1155691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F282F98-6A70-42EB-8ACF-064939FCE3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F0C44B4-2D48-4CB5-B49F-D20B0D1D9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D0E98FA-CD6E-4A26-B96B-01235504C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2331649-57B7-4CBF-8F81-657DF6830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3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" y="568505"/>
            <a:ext cx="12192127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7201" y="4740499"/>
            <a:ext cx="4064000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14" y="4740499"/>
            <a:ext cx="4511040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VMWorld 2019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B80977-0BD2-7341-9AFB-3EACC4265B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3733" y="1592898"/>
            <a:ext cx="2743915" cy="356616"/>
          </a:xfrm>
        </p:spPr>
        <p:txBody>
          <a:bodyPr lIns="91440" tIns="45720" rIns="91440" bIns="4572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612" y="2018806"/>
            <a:ext cx="6064557" cy="2316593"/>
          </a:xfrm>
        </p:spPr>
        <p:txBody>
          <a:bodyPr wrap="square" anchor="ctr"/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611" y="4399439"/>
            <a:ext cx="6365526" cy="693588"/>
          </a:xfrm>
        </p:spPr>
        <p:txBody>
          <a:bodyPr anchor="b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60E303A-ABCF-DC49-A2F6-B695B992CF16}"/>
              </a:ext>
            </a:extLst>
          </p:cNvPr>
          <p:cNvSpPr txBox="1">
            <a:spLocks/>
          </p:cNvSpPr>
          <p:nvPr userDrawn="1"/>
        </p:nvSpPr>
        <p:spPr>
          <a:xfrm>
            <a:off x="474679" y="5494345"/>
            <a:ext cx="868242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#</a:t>
            </a:r>
            <a:r>
              <a:rPr lang="en-US" sz="1100" dirty="0" err="1"/>
              <a:t>vmworld</a:t>
            </a:r>
            <a:endParaRPr lang="en-US" sz="1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7031D-4C2A-AB4B-BB71-98CDCF3B5B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4670" y="5494345"/>
            <a:ext cx="2743915" cy="265176"/>
          </a:xfrm>
        </p:spPr>
        <p:txBody>
          <a:bodyPr lIns="91440" tIns="45720" rIns="91440" bIns="45720"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#Session ID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C1755B-D10B-4DE9-8F73-291FDE1C9EF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rgbClr val="000000"/>
          </a:solidFill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CB72D9A-EA84-49DA-A1E1-84EB86182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A317D96-7C93-4060-9FAD-6FC121493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0F6B74A-97D0-4596-9ECB-FBAD15F831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B5EB084-CE3E-40BD-B3F4-CE1D64901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75D2D8B-EE11-4E5B-9249-0EAD1B5A8B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DE19D4A-CAB4-44E1-92FD-C62AC267CC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E676C2C-4534-456F-A675-951F71BB71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285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8237B5-7ACD-405C-AA82-7A389CAE13C0}"/>
              </a:ext>
            </a:extLst>
          </p:cNvPr>
          <p:cNvSpPr txBox="1"/>
          <p:nvPr userDrawn="1"/>
        </p:nvSpPr>
        <p:spPr>
          <a:xfrm>
            <a:off x="579961" y="412751"/>
            <a:ext cx="11032080" cy="3877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800" b="0" dirty="0"/>
              <a:t>Disclaimer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3A976-8DBE-4104-ACC9-FB5F1D2BA488}"/>
              </a:ext>
            </a:extLst>
          </p:cNvPr>
          <p:cNvSpPr txBox="1"/>
          <p:nvPr userDrawn="1"/>
        </p:nvSpPr>
        <p:spPr>
          <a:xfrm>
            <a:off x="616111" y="1179514"/>
            <a:ext cx="11004241" cy="4992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1pPr>
            <a:lvl2pPr indent="-18415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7445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>
                <a:solidFill>
                  <a:schemeClr val="tx2"/>
                </a:solidFill>
              </a:defRPr>
            </a:lvl3pPr>
            <a:lvl4pPr marL="969963" indent="-166688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4pPr>
            <a:lvl5pPr marL="1143000" indent="-138113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>
                <a:solidFill>
                  <a:schemeClr val="tx2"/>
                </a:solidFill>
              </a:defRPr>
            </a:lvl5pPr>
            <a:lvl6pPr marL="228600" indent="-22860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>
                <a:solidFill>
                  <a:schemeClr val="tx2"/>
                </a:solidFill>
              </a:defRPr>
            </a:lvl6pPr>
            <a:lvl7pPr marL="512763" indent="-22860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>
                <a:solidFill>
                  <a:schemeClr val="tx2"/>
                </a:solidFill>
              </a:defRPr>
            </a:lvl7pPr>
            <a:lvl8pPr marL="741363" indent="-166688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>
                <a:solidFill>
                  <a:schemeClr val="tx2"/>
                </a:solidFill>
              </a:defRPr>
            </a:lvl8pPr>
            <a:lvl9pPr marL="284163" indent="-284163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000" dirty="0"/>
              <a:t>This presentation may contain product features or functionality that are currently </a:t>
            </a:r>
            <a:br>
              <a:rPr lang="en-US" sz="2000" dirty="0"/>
            </a:br>
            <a:r>
              <a:rPr lang="en-US" sz="2000" dirty="0"/>
              <a:t>under development.</a:t>
            </a:r>
          </a:p>
          <a:p>
            <a:pPr lvl="0"/>
            <a:r>
              <a:rPr lang="en-US" sz="2000" dirty="0"/>
              <a:t>This overview of new technology represents no commitment from VMware to deliver </a:t>
            </a:r>
            <a:br>
              <a:rPr lang="en-US" sz="2000" dirty="0"/>
            </a:br>
            <a:r>
              <a:rPr lang="en-US" sz="2000" dirty="0"/>
              <a:t>these features in any generally available product.</a:t>
            </a:r>
          </a:p>
          <a:p>
            <a:pPr lvl="0"/>
            <a:r>
              <a:rPr lang="en-US" sz="2000" dirty="0"/>
              <a:t>Features are subject to change, and must not be included in contracts, purchase orders, </a:t>
            </a:r>
            <a:br>
              <a:rPr lang="en-US" sz="2000" dirty="0"/>
            </a:br>
            <a:r>
              <a:rPr lang="en-US" sz="2000" dirty="0"/>
              <a:t>or sales agreements of any kind.</a:t>
            </a:r>
          </a:p>
          <a:p>
            <a:pPr lvl="0"/>
            <a:r>
              <a:rPr lang="en-US" sz="2000" dirty="0"/>
              <a:t>Technical feasibility and market demand will affect final delivery.</a:t>
            </a:r>
          </a:p>
          <a:p>
            <a:pPr lvl="0"/>
            <a:r>
              <a:rPr lang="en-US" sz="2000" dirty="0"/>
              <a:t>Pricing and packaging for any new features/functionality/technology discussed </a:t>
            </a:r>
            <a:br>
              <a:rPr lang="en-US" sz="2000" dirty="0"/>
            </a:br>
            <a:r>
              <a:rPr lang="en-US" sz="2000" dirty="0"/>
              <a:t>or presented, have not been determined.</a:t>
            </a:r>
          </a:p>
          <a:p>
            <a:pPr lvl="0"/>
            <a:r>
              <a:rPr lang="en-US" sz="2000" dirty="0"/>
              <a:t>This information is confidential.</a:t>
            </a:r>
          </a:p>
          <a:p>
            <a:pPr lvl="0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89AEDD5-7C64-4152-A027-B7502460419A}"/>
              </a:ext>
            </a:extLst>
          </p:cNvPr>
          <p:cNvSpPr txBox="1">
            <a:spLocks/>
          </p:cNvSpPr>
          <p:nvPr userDrawn="1"/>
        </p:nvSpPr>
        <p:spPr>
          <a:xfrm>
            <a:off x="580111" y="5779900"/>
            <a:ext cx="10620051" cy="9235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717074"/>
                </a:solidFill>
                <a:latin typeface="Metropolis"/>
              </a:rPr>
              <a:t>The information in this presentation is for informational purposes only and may not be incorporated into any contract. There is no commitment or obligation to deliver any items presented herein. </a:t>
            </a:r>
          </a:p>
        </p:txBody>
      </p:sp>
    </p:spTree>
    <p:extLst>
      <p:ext uri="{BB962C8B-B14F-4D97-AF65-F5344CB8AC3E}">
        <p14:creationId xmlns:p14="http://schemas.microsoft.com/office/powerpoint/2010/main" val="308618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MWorld 2019 Surv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2EE614E-B8DF-49FF-A29A-CF938E5298B5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rgbClr val="000000"/>
          </a:solidFill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A2BF92AD-77E8-407F-A1CA-FCD5D3C9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F7712D8-1921-4DEA-9DB9-2BF2C4170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F6CA8C3-E7CA-49C9-AC01-9508DAE9F8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4B0E5B65-AB16-47EB-A410-C584C9A1AB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64266D19-9715-4A95-B7B4-E5A066D2A2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63829FD-0D3D-4B09-8D7D-C69659F859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D34320CE-0BE2-4F60-9A16-F0D824F720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47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MWorld 2019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36A0BB-180F-4EDF-BD8E-B10AAD948BC1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rgbClr val="000000"/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A0D8B517-037E-439E-B2ED-2B6DDC676D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0A948D3-1D9C-4F68-82DC-C0699DDB36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037EFDE3-E294-4AA8-B8AC-22154B23EB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0FEC8EE-8173-4F0A-A578-1B5522510A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BA6F221-7747-48BF-A386-FF6E6EE83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1FC5AC0A-0058-4BC1-93B3-31A9974167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19B03FE5-8B71-40A0-8050-CD6007A14E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87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7"/>
            <a:ext cx="3658553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35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3D92AECC-67F4-FA43-9A06-C4F4208FB7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0170EA3A-75C4-B643-BFC4-A8E0C906476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E2FA50A-23FB-5740-A8CC-6F09423DB9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1CF7D4E3-153C-C54E-B2B2-88F2FA1039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2980BD0-E72E-C24D-B372-61DD67D1D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6" name="Freeform: Shape 24">
            <a:extLst>
              <a:ext uri="{FF2B5EF4-FFF2-40B4-BE49-F238E27FC236}">
                <a16:creationId xmlns:a16="http://schemas.microsoft.com/office/drawing/2014/main" id="{9174621C-BE34-4244-A9B2-068656B503CB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Freeform: Shape 25">
            <a:extLst>
              <a:ext uri="{FF2B5EF4-FFF2-40B4-BE49-F238E27FC236}">
                <a16:creationId xmlns:a16="http://schemas.microsoft.com/office/drawing/2014/main" id="{F111DA81-32A1-E642-9F12-C8CAA7953E45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5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27F595-C4C3-D54F-8237-041441748195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EF78DE5-DF64-D544-8367-D25F3C456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80AB022A-9BAE-A449-B02F-B380AF69BD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B94507C4-03A1-F943-A631-CEB9957BD9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AA517E4A-818E-884D-96A3-CE43D289ED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2AD3A134-2F1B-0C42-8413-C015454E85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2E1172B8-14D7-0F43-8CBD-AE90280556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4A59273-87B6-E848-891A-A5C930F6EF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D90D462-145A-1241-94FA-B98AEC59E3D1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208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8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1595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59908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7384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0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9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5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47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050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7984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4053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96864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332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29963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7145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34018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5121" y="342901"/>
            <a:ext cx="1097280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14" y="342901"/>
            <a:ext cx="9550400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3347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80165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0095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95758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84165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7412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" y="1806123"/>
            <a:ext cx="5638681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3320" y="1806123"/>
            <a:ext cx="5638680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9453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2086" y="1600200"/>
            <a:ext cx="8231744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767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6967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00200"/>
            <a:ext cx="2894766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14533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664" y="1600200"/>
            <a:ext cx="3347576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20827" y="1600200"/>
            <a:ext cx="3347576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8506" y="1600200"/>
            <a:ext cx="3347576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15517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9899" y="786384"/>
            <a:ext cx="11180065" cy="5010912"/>
          </a:xfrm>
        </p:spPr>
        <p:txBody>
          <a:bodyPr/>
          <a:lstStyle>
            <a:lvl1pPr marL="233363" indent="-233363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03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4752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651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36743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3822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527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3358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588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2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0282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0131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order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97057" y="6354171"/>
            <a:ext cx="2844800" cy="365125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97057" y="271546"/>
            <a:ext cx="8128000" cy="1024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98313" y="1369169"/>
            <a:ext cx="8126747" cy="616264"/>
          </a:xfrm>
        </p:spPr>
        <p:txBody>
          <a:bodyPr>
            <a:normAutofit/>
          </a:bodyPr>
          <a:lstStyle>
            <a:lvl1pPr marL="0" indent="0" algn="l">
              <a:buNone/>
              <a:defRPr sz="2133"/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543880" y="1292221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99018" y="2097618"/>
            <a:ext cx="11036300" cy="3856567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073979" y="642529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186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587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5710" y="1515193"/>
            <a:ext cx="3736885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2809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9380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7456" y="0"/>
            <a:ext cx="5404545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31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7588" y="2514600"/>
            <a:ext cx="502892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24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77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1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8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5242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6500" y="2225997"/>
            <a:ext cx="4700685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634" y="2225997"/>
            <a:ext cx="3022640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337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7" y="426720"/>
            <a:ext cx="9144001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7" y="1600200"/>
            <a:ext cx="9144001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208807" y="6074851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830079" y="6505956"/>
            <a:ext cx="1752163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700" dirty="0">
                <a:solidFill>
                  <a:prstClr val="white"/>
                </a:solidFill>
                <a:latin typeface="Arial"/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255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15421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0133-7FA2-4602-BD1A-59972B42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7BFF0-5753-43E6-A641-686D9A72E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BF992-4DF5-40F9-82F4-4CC4023D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BCC78-040E-426B-A7E0-3E323BB98BD6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4F930-DD01-4530-AEA7-B0308FFF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1E393-6CA7-434B-A567-1637118E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A5FCD-8FAA-451B-8046-CE14F24F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4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7" y="426720"/>
            <a:ext cx="9144001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7" y="1600200"/>
            <a:ext cx="9144001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3" y="5791200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3" y="6081068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8807" y="6074851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830079" y="6505956"/>
            <a:ext cx="1752163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700" dirty="0">
                <a:solidFill>
                  <a:prstClr val="white"/>
                </a:solidFill>
                <a:latin typeface="Arial"/>
              </a:rPr>
              <a:t>© 2017 VMware Inc.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11" y="1676400"/>
            <a:ext cx="1097280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11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2463" y="0"/>
            <a:ext cx="5699547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900" y="1676400"/>
            <a:ext cx="7315200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6" y="3276600"/>
            <a:ext cx="73152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676400"/>
            <a:ext cx="6096000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1" y="3276600"/>
            <a:ext cx="6096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09" y="2593231"/>
            <a:ext cx="4813303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1" y="457200"/>
            <a:ext cx="487680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60" y="685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60" y="2362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3" y="2209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3" y="3886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6357" y="5213798"/>
            <a:ext cx="3734854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11" y="5213798"/>
            <a:ext cx="4511040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7" y="1371600"/>
            <a:ext cx="5242561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51" y="1371600"/>
            <a:ext cx="5242561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14" y="1676400"/>
            <a:ext cx="1097280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14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1371600"/>
            <a:ext cx="5242561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7" y="2057400"/>
            <a:ext cx="5242561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51" y="1371600"/>
            <a:ext cx="5242561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51" y="2057400"/>
            <a:ext cx="5242561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11" y="12192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1"/>
            <a:ext cx="7924799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7611" y="1371601"/>
            <a:ext cx="2844800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" y="1371600"/>
            <a:ext cx="121920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4953000"/>
            <a:ext cx="10972801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" y="1371600"/>
            <a:ext cx="6006497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48" y="4953000"/>
            <a:ext cx="4775199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5504" y="1371600"/>
            <a:ext cx="6006497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7201" y="4953000"/>
            <a:ext cx="4775199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4808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44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9608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92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90" y="-1"/>
            <a:ext cx="1221170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676400"/>
            <a:ext cx="6096000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1" y="3276600"/>
            <a:ext cx="6096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4059" y="2702464"/>
            <a:ext cx="5347871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09" y="2593231"/>
            <a:ext cx="4813303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1" y="457200"/>
            <a:ext cx="487680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92466" y="0"/>
            <a:ext cx="5699547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903" y="1676400"/>
            <a:ext cx="7315200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2" y="3276600"/>
            <a:ext cx="73152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2463" y="0"/>
            <a:ext cx="5699547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60" y="685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60" y="2362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63" y="0"/>
            <a:ext cx="5699547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3" y="2209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3" y="3886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568505"/>
            <a:ext cx="12192127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7201" y="4740499"/>
            <a:ext cx="4064000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11" y="4740499"/>
            <a:ext cx="4511040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5121" y="342901"/>
            <a:ext cx="1097280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8" y="342901"/>
            <a:ext cx="9550400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2808" y="1371600"/>
            <a:ext cx="10975658" cy="4645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/>
            </a:lvl1pPr>
            <a:lvl2pPr marL="502920" indent="-228600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</a:lvl2pPr>
            <a:lvl3pPr marL="731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/>
            </a:lvl3pPr>
            <a:lvl4pPr marL="960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/>
            </a:lvl4pPr>
            <a:lvl5pPr marL="11887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5pPr>
            <a:lvl6pPr marL="14173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/>
            </a:lvl6pPr>
            <a:lvl7pPr marL="16459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7pPr>
            <a:lvl8pPr marL="1874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/>
            </a:lvl8pPr>
            <a:lvl9pPr marL="2103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9pPr>
          </a:lstStyle>
          <a:p>
            <a:pPr defTabSz="912388">
              <a:buClr>
                <a:srgbClr val="717074">
                  <a:lumMod val="60000"/>
                  <a:lumOff val="40000"/>
                </a:srgbClr>
              </a:buClr>
            </a:pPr>
            <a:r>
              <a:rPr lang="en-US" sz="1996" dirty="0">
                <a:solidFill>
                  <a:srgbClr val="717074"/>
                </a:solidFill>
              </a:rPr>
              <a:t>This presentation may contain product features that are currently under development.</a:t>
            </a:r>
          </a:p>
          <a:p>
            <a:pPr defTabSz="912388">
              <a:buClr>
                <a:srgbClr val="717074">
                  <a:lumMod val="60000"/>
                  <a:lumOff val="40000"/>
                </a:srgbClr>
              </a:buClr>
            </a:pPr>
            <a:r>
              <a:rPr lang="en-US" sz="1996" dirty="0">
                <a:solidFill>
                  <a:srgbClr val="717074"/>
                </a:solidFill>
              </a:rPr>
              <a:t>This overview of new technology represents no commitment from VMware to deliver these features in any generally available product.</a:t>
            </a:r>
          </a:p>
          <a:p>
            <a:pPr defTabSz="912388">
              <a:buClr>
                <a:srgbClr val="717074">
                  <a:lumMod val="60000"/>
                  <a:lumOff val="40000"/>
                </a:srgbClr>
              </a:buClr>
            </a:pPr>
            <a:r>
              <a:rPr lang="en-US" sz="1996" dirty="0">
                <a:solidFill>
                  <a:srgbClr val="717074"/>
                </a:solidFill>
              </a:rPr>
              <a:t>Features are subject to change, and must not be included in contracts, purchase orders, or sales agreements of any kind.</a:t>
            </a:r>
          </a:p>
          <a:p>
            <a:pPr defTabSz="912388">
              <a:buClr>
                <a:srgbClr val="717074">
                  <a:lumMod val="60000"/>
                  <a:lumOff val="40000"/>
                </a:srgbClr>
              </a:buClr>
            </a:pPr>
            <a:r>
              <a:rPr lang="en-US" sz="1996" dirty="0">
                <a:solidFill>
                  <a:srgbClr val="717074"/>
                </a:solidFill>
              </a:rPr>
              <a:t>Technical feasibility and market demand will affect final delivery.</a:t>
            </a:r>
          </a:p>
          <a:p>
            <a:pPr defTabSz="912388">
              <a:buClr>
                <a:srgbClr val="717074">
                  <a:lumMod val="60000"/>
                  <a:lumOff val="40000"/>
                </a:srgbClr>
              </a:buClr>
            </a:pPr>
            <a:r>
              <a:rPr lang="en-US" sz="1996" dirty="0">
                <a:solidFill>
                  <a:srgbClr val="717074"/>
                </a:solidFill>
              </a:rPr>
              <a:t>Pricing and packaging for any new technologies or features discussed or presented have not been determined. </a:t>
            </a:r>
          </a:p>
          <a:p>
            <a:pPr defTabSz="912388">
              <a:buClr>
                <a:srgbClr val="717074">
                  <a:lumMod val="60000"/>
                  <a:lumOff val="40000"/>
                </a:srgbClr>
              </a:buClr>
            </a:pPr>
            <a:endParaRPr lang="en-US" sz="1996" dirty="0">
              <a:solidFill>
                <a:srgbClr val="71707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808" y="329184"/>
            <a:ext cx="10975658" cy="81381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2388"/>
            <a:r>
              <a:rPr lang="en-US" sz="2794" dirty="0">
                <a:solidFill>
                  <a:srgbClr val="387C2C"/>
                </a:solidFill>
              </a:rPr>
              <a:t>Disclaimer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76400"/>
            <a:ext cx="1097280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/>
          <a:lstStyle/>
          <a:p>
            <a:pPr defTabSz="912388"/>
            <a:endParaRPr lang="en-US">
              <a:solidFill>
                <a:srgbClr val="71707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6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/>
          <a:lstStyle/>
          <a:p>
            <a:pPr defTabSz="912388"/>
            <a:endParaRPr lang="en-US">
              <a:solidFill>
                <a:srgbClr val="71707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/>
          <a:lstStyle/>
          <a:p>
            <a:pPr defTabSz="912388"/>
            <a:endParaRPr lang="en-US">
              <a:solidFill>
                <a:srgbClr val="71707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2192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6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4" y="1676400"/>
            <a:ext cx="6096000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4" y="3276600"/>
            <a:ext cx="6096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2453" y="0"/>
            <a:ext cx="56995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0" y="1676400"/>
            <a:ext cx="7315200" cy="1524000"/>
          </a:xfrm>
        </p:spPr>
        <p:txBody>
          <a:bodyPr anchor="b"/>
          <a:lstStyle>
            <a:lvl1pPr algn="l">
              <a:defRPr sz="3592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3276600"/>
            <a:ext cx="73152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6">
                <a:solidFill>
                  <a:schemeClr val="tx1"/>
                </a:solidFill>
              </a:defRPr>
            </a:lvl1pPr>
            <a:lvl2pPr marL="0" indent="0">
              <a:buNone/>
              <a:defRPr sz="1996">
                <a:solidFill>
                  <a:schemeClr val="accent4"/>
                </a:solidFill>
              </a:defRPr>
            </a:lvl2pPr>
            <a:lvl3pPr marL="0" indent="0">
              <a:buNone/>
              <a:defRPr sz="1996">
                <a:solidFill>
                  <a:schemeClr val="accent4"/>
                </a:solidFill>
              </a:defRPr>
            </a:lvl3pPr>
            <a:lvl4pPr marL="0" indent="0">
              <a:buNone/>
              <a:defRPr sz="1996">
                <a:solidFill>
                  <a:schemeClr val="accent4"/>
                </a:solidFill>
              </a:defRPr>
            </a:lvl4pPr>
            <a:lvl5pPr marL="0" indent="0">
              <a:buNone/>
              <a:defRPr sz="1996">
                <a:solidFill>
                  <a:schemeClr val="accent4"/>
                </a:solidFill>
              </a:defRPr>
            </a:lvl5pPr>
            <a:lvl6pPr marL="0" indent="0">
              <a:buNone/>
              <a:defRPr sz="1996">
                <a:solidFill>
                  <a:schemeClr val="accent4"/>
                </a:solidFill>
              </a:defRPr>
            </a:lvl6pPr>
            <a:lvl7pPr marL="0" indent="0">
              <a:buNone/>
              <a:defRPr sz="1996">
                <a:solidFill>
                  <a:schemeClr val="accent4"/>
                </a:solidFill>
              </a:defRPr>
            </a:lvl7pPr>
            <a:lvl8pPr marL="0" indent="0">
              <a:buNone/>
              <a:defRPr sz="1996">
                <a:solidFill>
                  <a:schemeClr val="accent4"/>
                </a:solidFill>
              </a:defRPr>
            </a:lvl8pPr>
            <a:lvl9pPr marL="0" indent="0">
              <a:buNone/>
              <a:defRPr sz="19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676400"/>
            <a:ext cx="6096000" cy="1524000"/>
          </a:xfrm>
        </p:spPr>
        <p:txBody>
          <a:bodyPr anchor="b"/>
          <a:lstStyle>
            <a:lvl1pPr algn="l">
              <a:defRPr sz="3592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3276600"/>
            <a:ext cx="6096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6">
                <a:solidFill>
                  <a:schemeClr val="tx1"/>
                </a:solidFill>
              </a:defRPr>
            </a:lvl1pPr>
            <a:lvl2pPr marL="0" indent="0">
              <a:buNone/>
              <a:defRPr sz="1996">
                <a:solidFill>
                  <a:schemeClr val="accent4"/>
                </a:solidFill>
              </a:defRPr>
            </a:lvl2pPr>
            <a:lvl3pPr marL="0" indent="0">
              <a:buNone/>
              <a:defRPr sz="1996">
                <a:solidFill>
                  <a:schemeClr val="accent4"/>
                </a:solidFill>
              </a:defRPr>
            </a:lvl3pPr>
            <a:lvl4pPr marL="0" indent="0">
              <a:buNone/>
              <a:defRPr sz="1996">
                <a:solidFill>
                  <a:schemeClr val="accent4"/>
                </a:solidFill>
              </a:defRPr>
            </a:lvl4pPr>
            <a:lvl5pPr marL="0" indent="0">
              <a:buNone/>
              <a:defRPr sz="1996">
                <a:solidFill>
                  <a:schemeClr val="accent4"/>
                </a:solidFill>
              </a:defRPr>
            </a:lvl5pPr>
            <a:lvl6pPr marL="0" indent="0">
              <a:buNone/>
              <a:defRPr sz="1996">
                <a:solidFill>
                  <a:schemeClr val="accent4"/>
                </a:solidFill>
              </a:defRPr>
            </a:lvl6pPr>
            <a:lvl7pPr marL="0" indent="0">
              <a:buNone/>
              <a:defRPr sz="1996">
                <a:solidFill>
                  <a:schemeClr val="accent4"/>
                </a:solidFill>
              </a:defRPr>
            </a:lvl7pPr>
            <a:lvl8pPr marL="0" indent="0">
              <a:buNone/>
              <a:defRPr sz="1996">
                <a:solidFill>
                  <a:schemeClr val="accent4"/>
                </a:solidFill>
              </a:defRPr>
            </a:lvl8pPr>
            <a:lvl9pPr marL="0" indent="0">
              <a:buNone/>
              <a:defRPr sz="19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615656" y="6376993"/>
            <a:ext cx="1294203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5" name="Freeform 11"/>
            <p:cNvSpPr>
              <a:spLocks noEditPoints="1"/>
            </p:cNvSpPr>
            <p:nvPr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3488"/>
          <a:stretch/>
        </p:blipFill>
        <p:spPr>
          <a:xfrm>
            <a:off x="4681760" y="4167537"/>
            <a:ext cx="7227592" cy="2566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rve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0226"/>
          <a:stretch/>
        </p:blipFill>
        <p:spPr>
          <a:xfrm>
            <a:off x="3537596" y="3164049"/>
            <a:ext cx="8581361" cy="3596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399" y="2593231"/>
            <a:ext cx="4813303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1" y="457200"/>
            <a:ext cx="4876800" cy="2011680"/>
          </a:xfrm>
        </p:spPr>
        <p:txBody>
          <a:bodyPr/>
          <a:lstStyle>
            <a:lvl1pPr marL="58609" indent="-55441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3">
                    <a:lumMod val="50000"/>
                  </a:schemeClr>
                </a:solidFill>
              </a:defRPr>
            </a:lvl1pPr>
            <a:lvl2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2pPr>
            <a:lvl3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3pPr>
            <a:lvl4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4pPr>
            <a:lvl5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5pPr>
            <a:lvl6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6pPr>
            <a:lvl7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7pPr>
            <a:lvl8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8pPr>
            <a:lvl9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>
            <a:off x="615657" y="6376993"/>
            <a:ext cx="1294204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7" y="685800"/>
            <a:ext cx="4389120" cy="1676400"/>
          </a:xfrm>
        </p:spPr>
        <p:txBody>
          <a:bodyPr anchor="b"/>
          <a:lstStyle>
            <a:lvl1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1pPr>
            <a:lvl2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2pPr>
            <a:lvl3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3pPr>
            <a:lvl4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4pPr>
            <a:lvl5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5pPr>
            <a:lvl6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6pPr>
            <a:lvl7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7pPr>
            <a:lvl8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8pPr>
            <a:lvl9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7" y="2362200"/>
            <a:ext cx="4389120" cy="1066800"/>
          </a:xfrm>
        </p:spPr>
        <p:txBody>
          <a:bodyPr/>
          <a:lstStyle>
            <a:lvl1pPr marL="3168" indent="0">
              <a:spcBef>
                <a:spcPts val="0"/>
              </a:spcBef>
              <a:buNone/>
              <a:defRPr sz="2395" cap="none" baseline="0">
                <a:solidFill>
                  <a:schemeClr val="accent3"/>
                </a:solidFill>
              </a:defRPr>
            </a:lvl1pPr>
            <a:lvl2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2pPr>
            <a:lvl3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3pPr>
            <a:lvl4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4pPr>
            <a:lvl5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5pPr>
            <a:lvl6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6pPr>
            <a:lvl7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7pPr>
            <a:lvl8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8pPr>
            <a:lvl9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615656" y="6376993"/>
            <a:ext cx="1294203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5" name="Freeform 11"/>
            <p:cNvSpPr>
              <a:spLocks noEditPoints="1"/>
            </p:cNvSpPr>
            <p:nvPr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0" y="2209800"/>
            <a:ext cx="4389120" cy="1676400"/>
          </a:xfrm>
        </p:spPr>
        <p:txBody>
          <a:bodyPr anchor="b"/>
          <a:lstStyle>
            <a:lvl1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1pPr>
            <a:lvl2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2pPr>
            <a:lvl3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3pPr>
            <a:lvl4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4pPr>
            <a:lvl5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5pPr>
            <a:lvl6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6pPr>
            <a:lvl7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7pPr>
            <a:lvl8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8pPr>
            <a:lvl9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0" y="3886200"/>
            <a:ext cx="4389120" cy="1066800"/>
          </a:xfrm>
        </p:spPr>
        <p:txBody>
          <a:bodyPr/>
          <a:lstStyle>
            <a:lvl1pPr marL="3168" indent="0">
              <a:spcBef>
                <a:spcPts val="0"/>
              </a:spcBef>
              <a:buNone/>
              <a:defRPr sz="2395" cap="none" baseline="0">
                <a:solidFill>
                  <a:schemeClr val="bg1"/>
                </a:solidFill>
              </a:defRPr>
            </a:lvl1pPr>
            <a:lvl2pPr marL="3168" indent="0">
              <a:spcBef>
                <a:spcPts val="0"/>
              </a:spcBef>
              <a:buNone/>
              <a:defRPr sz="2395" cap="none" baseline="0">
                <a:solidFill>
                  <a:schemeClr val="bg1"/>
                </a:solidFill>
              </a:defRPr>
            </a:lvl2pPr>
            <a:lvl3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3pPr>
            <a:lvl4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4pPr>
            <a:lvl5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5pPr>
            <a:lvl6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6pPr>
            <a:lvl7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7pPr>
            <a:lvl8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8pPr>
            <a:lvl9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615657" y="6376993"/>
            <a:ext cx="1294204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5" name="Freeform 11"/>
            <p:cNvSpPr>
              <a:spLocks noEditPoints="1"/>
            </p:cNvSpPr>
            <p:nvPr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6347" y="5213798"/>
            <a:ext cx="3734854" cy="1415602"/>
          </a:xfrm>
        </p:spPr>
        <p:txBody>
          <a:bodyPr anchor="ctr"/>
          <a:lstStyle>
            <a:lvl1pPr marL="3168" indent="0" algn="r">
              <a:spcBef>
                <a:spcPts val="0"/>
              </a:spcBef>
              <a:buNone/>
              <a:defRPr sz="8781">
                <a:solidFill>
                  <a:schemeClr val="accent3">
                    <a:lumMod val="50000"/>
                  </a:schemeClr>
                </a:solidFill>
              </a:defRPr>
            </a:lvl1pPr>
            <a:lvl2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2pPr>
            <a:lvl3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3pPr>
            <a:lvl4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4pPr>
            <a:lvl5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5pPr>
            <a:lvl6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6pPr>
            <a:lvl7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7pPr>
            <a:lvl8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8pPr>
            <a:lvl9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1" y="5213798"/>
            <a:ext cx="4511040" cy="1415602"/>
          </a:xfrm>
        </p:spPr>
        <p:txBody>
          <a:bodyPr anchor="ctr"/>
          <a:lstStyle>
            <a:lvl1pPr marL="3168" indent="0">
              <a:spcBef>
                <a:spcPts val="0"/>
              </a:spcBef>
              <a:buNone/>
              <a:defRPr sz="2395">
                <a:solidFill>
                  <a:schemeClr val="accent3">
                    <a:lumMod val="50000"/>
                  </a:schemeClr>
                </a:solidFill>
              </a:defRPr>
            </a:lvl1pPr>
            <a:lvl2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2pPr>
            <a:lvl3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3pPr>
            <a:lvl4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4pPr>
            <a:lvl5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5pPr>
            <a:lvl6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6pPr>
            <a:lvl7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7pPr>
            <a:lvl8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8pPr>
            <a:lvl9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615656" y="6376993"/>
            <a:ext cx="1294203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561" cy="4648200"/>
          </a:xfrm>
        </p:spPr>
        <p:txBody>
          <a:bodyPr/>
          <a:lstStyle>
            <a:lvl1pPr>
              <a:defRPr sz="1996"/>
            </a:lvl1pPr>
            <a:lvl2pPr>
              <a:defRPr sz="1796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1" y="1371600"/>
            <a:ext cx="5242561" cy="4648200"/>
          </a:xfrm>
        </p:spPr>
        <p:txBody>
          <a:bodyPr/>
          <a:lstStyle>
            <a:lvl1pPr>
              <a:defRPr sz="1996"/>
            </a:lvl1pPr>
            <a:lvl2pPr>
              <a:defRPr sz="1796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/>
          <a:lstStyle/>
          <a:p>
            <a:pPr defTabSz="912388"/>
            <a:endParaRPr lang="en-US">
              <a:solidFill>
                <a:srgbClr val="71707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5242561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996" b="1">
                <a:solidFill>
                  <a:schemeClr val="tx1"/>
                </a:solidFill>
              </a:defRPr>
            </a:lvl1pPr>
            <a:lvl2pPr marL="456194" indent="0">
              <a:buNone/>
              <a:defRPr sz="1996" b="1"/>
            </a:lvl2pPr>
            <a:lvl3pPr marL="912388" indent="0">
              <a:buNone/>
              <a:defRPr sz="1796" b="1"/>
            </a:lvl3pPr>
            <a:lvl4pPr marL="1368582" indent="0">
              <a:buNone/>
              <a:defRPr sz="1596" b="1"/>
            </a:lvl4pPr>
            <a:lvl5pPr marL="1824777" indent="0">
              <a:buNone/>
              <a:defRPr sz="1596" b="1"/>
            </a:lvl5pPr>
            <a:lvl6pPr marL="2280971" indent="0">
              <a:buNone/>
              <a:defRPr sz="1596" b="1"/>
            </a:lvl6pPr>
            <a:lvl7pPr marL="2737165" indent="0">
              <a:buNone/>
              <a:defRPr sz="1596" b="1"/>
            </a:lvl7pPr>
            <a:lvl8pPr marL="3193359" indent="0">
              <a:buNone/>
              <a:defRPr sz="1596" b="1"/>
            </a:lvl8pPr>
            <a:lvl9pPr marL="3649553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7400"/>
            <a:ext cx="5242561" cy="3962400"/>
          </a:xfrm>
        </p:spPr>
        <p:txBody>
          <a:bodyPr/>
          <a:lstStyle>
            <a:lvl1pPr>
              <a:defRPr sz="1996"/>
            </a:lvl1pPr>
            <a:lvl2pPr>
              <a:defRPr sz="1796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1" y="1371600"/>
            <a:ext cx="5242561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996" b="1">
                <a:solidFill>
                  <a:schemeClr val="tx1"/>
                </a:solidFill>
              </a:defRPr>
            </a:lvl1pPr>
            <a:lvl2pPr marL="456194" indent="0">
              <a:buNone/>
              <a:defRPr sz="1996" b="1"/>
            </a:lvl2pPr>
            <a:lvl3pPr marL="912388" indent="0">
              <a:buNone/>
              <a:defRPr sz="1796" b="1"/>
            </a:lvl3pPr>
            <a:lvl4pPr marL="1368582" indent="0">
              <a:buNone/>
              <a:defRPr sz="1596" b="1"/>
            </a:lvl4pPr>
            <a:lvl5pPr marL="1824777" indent="0">
              <a:buNone/>
              <a:defRPr sz="1596" b="1"/>
            </a:lvl5pPr>
            <a:lvl6pPr marL="2280971" indent="0">
              <a:buNone/>
              <a:defRPr sz="1596" b="1"/>
            </a:lvl6pPr>
            <a:lvl7pPr marL="2737165" indent="0">
              <a:buNone/>
              <a:defRPr sz="1596" b="1"/>
            </a:lvl7pPr>
            <a:lvl8pPr marL="3193359" indent="0">
              <a:buNone/>
              <a:defRPr sz="1596" b="1"/>
            </a:lvl8pPr>
            <a:lvl9pPr marL="3649553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1" y="2057400"/>
            <a:ext cx="5242561" cy="3962400"/>
          </a:xfrm>
        </p:spPr>
        <p:txBody>
          <a:bodyPr/>
          <a:lstStyle>
            <a:lvl1pPr>
              <a:defRPr sz="1996"/>
            </a:lvl1pPr>
            <a:lvl2pPr>
              <a:defRPr sz="1796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/>
          <a:lstStyle/>
          <a:p>
            <a:pPr defTabSz="912388"/>
            <a:endParaRPr lang="en-US">
              <a:solidFill>
                <a:srgbClr val="71707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12" y="2593231"/>
            <a:ext cx="4813303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1" y="457200"/>
            <a:ext cx="487680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/>
          <a:lstStyle/>
          <a:p>
            <a:pPr defTabSz="912388"/>
            <a:endParaRPr lang="en-US">
              <a:solidFill>
                <a:srgbClr val="71707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9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1"/>
            <a:ext cx="7924799" cy="4648199"/>
          </a:xfrm>
        </p:spPr>
        <p:txBody>
          <a:bodyPr/>
          <a:lstStyle>
            <a:lvl1pPr>
              <a:defRPr sz="1996"/>
            </a:lvl1pPr>
            <a:lvl2pPr>
              <a:defRPr sz="1796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7601" y="1371601"/>
            <a:ext cx="2844800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796">
                <a:solidFill>
                  <a:schemeClr val="tx1"/>
                </a:solidFill>
              </a:defRPr>
            </a:lvl1pPr>
            <a:lvl2pPr marL="0" indent="0">
              <a:buNone/>
              <a:defRPr sz="1796">
                <a:solidFill>
                  <a:schemeClr val="accent4"/>
                </a:solidFill>
              </a:defRPr>
            </a:lvl2pPr>
            <a:lvl3pPr marL="0" indent="0">
              <a:buNone/>
              <a:defRPr sz="1796">
                <a:solidFill>
                  <a:schemeClr val="accent4"/>
                </a:solidFill>
              </a:defRPr>
            </a:lvl3pPr>
            <a:lvl4pPr marL="0" indent="0">
              <a:buNone/>
              <a:defRPr sz="1796">
                <a:solidFill>
                  <a:schemeClr val="accent4"/>
                </a:solidFill>
              </a:defRPr>
            </a:lvl4pPr>
            <a:lvl5pPr marL="0" indent="0">
              <a:buNone/>
              <a:defRPr sz="1796">
                <a:solidFill>
                  <a:schemeClr val="accent4"/>
                </a:solidFill>
              </a:defRPr>
            </a:lvl5pPr>
            <a:lvl6pPr marL="0" indent="0">
              <a:buNone/>
              <a:defRPr sz="1796">
                <a:solidFill>
                  <a:schemeClr val="accent4"/>
                </a:solidFill>
              </a:defRPr>
            </a:lvl6pPr>
            <a:lvl7pPr marL="0" indent="0">
              <a:buNone/>
              <a:defRPr sz="1796">
                <a:solidFill>
                  <a:schemeClr val="accent4"/>
                </a:solidFill>
              </a:defRPr>
            </a:lvl7pPr>
            <a:lvl8pPr marL="0" indent="0">
              <a:buNone/>
              <a:defRPr sz="1796">
                <a:solidFill>
                  <a:schemeClr val="accent4"/>
                </a:solidFill>
              </a:defRPr>
            </a:lvl8pPr>
            <a:lvl9pPr marL="0" indent="0">
              <a:buNone/>
              <a:defRPr sz="17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/>
          <a:lstStyle/>
          <a:p>
            <a:pPr defTabSz="912388"/>
            <a:endParaRPr lang="en-US">
              <a:solidFill>
                <a:srgbClr val="71707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9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92000" cy="3429000"/>
          </a:xfrm>
        </p:spPr>
        <p:txBody>
          <a:bodyPr tIns="365760"/>
          <a:lstStyle>
            <a:lvl1pPr marL="0" indent="0" algn="ctr">
              <a:buNone/>
              <a:defRPr sz="1996"/>
            </a:lvl1pPr>
            <a:lvl2pPr marL="456194" indent="0">
              <a:buNone/>
              <a:defRPr sz="2794"/>
            </a:lvl2pPr>
            <a:lvl3pPr marL="912388" indent="0">
              <a:buNone/>
              <a:defRPr sz="2395"/>
            </a:lvl3pPr>
            <a:lvl4pPr marL="1368582" indent="0">
              <a:buNone/>
              <a:defRPr sz="1996"/>
            </a:lvl4pPr>
            <a:lvl5pPr marL="1824777" indent="0">
              <a:buNone/>
              <a:defRPr sz="1996"/>
            </a:lvl5pPr>
            <a:lvl6pPr marL="2280971" indent="0">
              <a:buNone/>
              <a:defRPr sz="1996"/>
            </a:lvl6pPr>
            <a:lvl7pPr marL="2737165" indent="0">
              <a:buNone/>
              <a:defRPr sz="1996"/>
            </a:lvl7pPr>
            <a:lvl8pPr marL="3193359" indent="0">
              <a:buNone/>
              <a:defRPr sz="1996"/>
            </a:lvl8pPr>
            <a:lvl9pPr marL="3649553" indent="0">
              <a:buNone/>
              <a:defRPr sz="1996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4953000"/>
            <a:ext cx="10972801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6">
                <a:solidFill>
                  <a:schemeClr val="tx1"/>
                </a:solidFill>
              </a:defRPr>
            </a:lvl1pPr>
            <a:lvl2pPr marL="0" indent="0">
              <a:buNone/>
              <a:defRPr sz="1796">
                <a:solidFill>
                  <a:schemeClr val="accent4"/>
                </a:solidFill>
              </a:defRPr>
            </a:lvl2pPr>
            <a:lvl3pPr marL="0" indent="0">
              <a:buNone/>
              <a:defRPr sz="1796">
                <a:solidFill>
                  <a:schemeClr val="accent4"/>
                </a:solidFill>
              </a:defRPr>
            </a:lvl3pPr>
            <a:lvl4pPr marL="0" indent="0">
              <a:buNone/>
              <a:defRPr sz="1796">
                <a:solidFill>
                  <a:schemeClr val="accent4"/>
                </a:solidFill>
              </a:defRPr>
            </a:lvl4pPr>
            <a:lvl5pPr marL="0" indent="0">
              <a:buNone/>
              <a:defRPr sz="1796">
                <a:solidFill>
                  <a:schemeClr val="accent4"/>
                </a:solidFill>
              </a:defRPr>
            </a:lvl5pPr>
            <a:lvl6pPr marL="0" indent="0">
              <a:buNone/>
              <a:defRPr sz="1796">
                <a:solidFill>
                  <a:schemeClr val="accent4"/>
                </a:solidFill>
              </a:defRPr>
            </a:lvl6pPr>
            <a:lvl7pPr marL="0" indent="0">
              <a:buNone/>
              <a:defRPr sz="1796">
                <a:solidFill>
                  <a:schemeClr val="accent4"/>
                </a:solidFill>
              </a:defRPr>
            </a:lvl7pPr>
            <a:lvl8pPr marL="0" indent="0">
              <a:buNone/>
              <a:defRPr sz="1796">
                <a:solidFill>
                  <a:schemeClr val="accent4"/>
                </a:solidFill>
              </a:defRPr>
            </a:lvl8pPr>
            <a:lvl9pPr marL="0" indent="0">
              <a:buNone/>
              <a:defRPr sz="17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/>
          <a:lstStyle/>
          <a:p>
            <a:pPr defTabSz="912388"/>
            <a:endParaRPr lang="en-US">
              <a:solidFill>
                <a:srgbClr val="71707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9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6497" cy="3429000"/>
          </a:xfrm>
        </p:spPr>
        <p:txBody>
          <a:bodyPr tIns="365760"/>
          <a:lstStyle>
            <a:lvl1pPr marL="0" indent="0" algn="ctr">
              <a:buNone/>
              <a:defRPr sz="1996"/>
            </a:lvl1pPr>
            <a:lvl2pPr marL="456194" indent="0">
              <a:buNone/>
              <a:defRPr sz="2794"/>
            </a:lvl2pPr>
            <a:lvl3pPr marL="912388" indent="0">
              <a:buNone/>
              <a:defRPr sz="2395"/>
            </a:lvl3pPr>
            <a:lvl4pPr marL="1368582" indent="0">
              <a:buNone/>
              <a:defRPr sz="1996"/>
            </a:lvl4pPr>
            <a:lvl5pPr marL="1824777" indent="0">
              <a:buNone/>
              <a:defRPr sz="1996"/>
            </a:lvl5pPr>
            <a:lvl6pPr marL="2280971" indent="0">
              <a:buNone/>
              <a:defRPr sz="1996"/>
            </a:lvl6pPr>
            <a:lvl7pPr marL="2737165" indent="0">
              <a:buNone/>
              <a:defRPr sz="1996"/>
            </a:lvl7pPr>
            <a:lvl8pPr marL="3193359" indent="0">
              <a:buNone/>
              <a:defRPr sz="1996"/>
            </a:lvl8pPr>
            <a:lvl9pPr marL="3649553" indent="0">
              <a:buNone/>
              <a:defRPr sz="1996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48" y="4953000"/>
            <a:ext cx="4775199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6">
                <a:solidFill>
                  <a:schemeClr val="tx1"/>
                </a:solidFill>
              </a:defRPr>
            </a:lvl1pPr>
            <a:lvl2pPr marL="0" indent="0">
              <a:buNone/>
              <a:defRPr sz="1796">
                <a:solidFill>
                  <a:schemeClr val="accent4"/>
                </a:solidFill>
              </a:defRPr>
            </a:lvl2pPr>
            <a:lvl3pPr marL="0" indent="0">
              <a:buNone/>
              <a:defRPr sz="1796">
                <a:solidFill>
                  <a:schemeClr val="accent4"/>
                </a:solidFill>
              </a:defRPr>
            </a:lvl3pPr>
            <a:lvl4pPr marL="0" indent="0">
              <a:buNone/>
              <a:defRPr sz="1796">
                <a:solidFill>
                  <a:schemeClr val="accent4"/>
                </a:solidFill>
              </a:defRPr>
            </a:lvl4pPr>
            <a:lvl5pPr marL="0" indent="0">
              <a:buNone/>
              <a:defRPr sz="1796">
                <a:solidFill>
                  <a:schemeClr val="accent4"/>
                </a:solidFill>
              </a:defRPr>
            </a:lvl5pPr>
            <a:lvl6pPr marL="0" indent="0">
              <a:buNone/>
              <a:defRPr sz="1796">
                <a:solidFill>
                  <a:schemeClr val="accent4"/>
                </a:solidFill>
              </a:defRPr>
            </a:lvl6pPr>
            <a:lvl7pPr marL="0" indent="0">
              <a:buNone/>
              <a:defRPr sz="1796">
                <a:solidFill>
                  <a:schemeClr val="accent4"/>
                </a:solidFill>
              </a:defRPr>
            </a:lvl7pPr>
            <a:lvl8pPr marL="0" indent="0">
              <a:buNone/>
              <a:defRPr sz="1796">
                <a:solidFill>
                  <a:schemeClr val="accent4"/>
                </a:solidFill>
              </a:defRPr>
            </a:lvl8pPr>
            <a:lvl9pPr marL="0" indent="0">
              <a:buNone/>
              <a:defRPr sz="17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/>
          <a:lstStyle/>
          <a:p>
            <a:pPr defTabSz="912388"/>
            <a:endParaRPr lang="en-US">
              <a:solidFill>
                <a:srgbClr val="71707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5504" y="1371600"/>
            <a:ext cx="6006497" cy="3429000"/>
          </a:xfrm>
        </p:spPr>
        <p:txBody>
          <a:bodyPr tIns="365760"/>
          <a:lstStyle>
            <a:lvl1pPr marL="0" indent="0" algn="ctr">
              <a:buNone/>
              <a:defRPr sz="1996"/>
            </a:lvl1pPr>
            <a:lvl2pPr marL="456194" indent="0">
              <a:buNone/>
              <a:defRPr sz="2794"/>
            </a:lvl2pPr>
            <a:lvl3pPr marL="912388" indent="0">
              <a:buNone/>
              <a:defRPr sz="2395"/>
            </a:lvl3pPr>
            <a:lvl4pPr marL="1368582" indent="0">
              <a:buNone/>
              <a:defRPr sz="1996"/>
            </a:lvl4pPr>
            <a:lvl5pPr marL="1824777" indent="0">
              <a:buNone/>
              <a:defRPr sz="1996"/>
            </a:lvl5pPr>
            <a:lvl6pPr marL="2280971" indent="0">
              <a:buNone/>
              <a:defRPr sz="1996"/>
            </a:lvl6pPr>
            <a:lvl7pPr marL="2737165" indent="0">
              <a:buNone/>
              <a:defRPr sz="1996"/>
            </a:lvl7pPr>
            <a:lvl8pPr marL="3193359" indent="0">
              <a:buNone/>
              <a:defRPr sz="1996"/>
            </a:lvl8pPr>
            <a:lvl9pPr marL="3649553" indent="0">
              <a:buNone/>
              <a:defRPr sz="1996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7201" y="4953000"/>
            <a:ext cx="4775199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6">
                <a:solidFill>
                  <a:schemeClr val="tx1"/>
                </a:solidFill>
              </a:defRPr>
            </a:lvl1pPr>
            <a:lvl2pPr marL="0" indent="0">
              <a:buNone/>
              <a:defRPr sz="1796">
                <a:solidFill>
                  <a:schemeClr val="accent4"/>
                </a:solidFill>
              </a:defRPr>
            </a:lvl2pPr>
            <a:lvl3pPr marL="0" indent="0">
              <a:buNone/>
              <a:defRPr sz="1796">
                <a:solidFill>
                  <a:schemeClr val="accent4"/>
                </a:solidFill>
              </a:defRPr>
            </a:lvl3pPr>
            <a:lvl4pPr marL="0" indent="0">
              <a:buNone/>
              <a:defRPr sz="1796">
                <a:solidFill>
                  <a:schemeClr val="accent4"/>
                </a:solidFill>
              </a:defRPr>
            </a:lvl4pPr>
            <a:lvl5pPr marL="0" indent="0">
              <a:buNone/>
              <a:defRPr sz="1796">
                <a:solidFill>
                  <a:schemeClr val="accent4"/>
                </a:solidFill>
              </a:defRPr>
            </a:lvl5pPr>
            <a:lvl6pPr marL="0" indent="0">
              <a:buNone/>
              <a:defRPr sz="1796">
                <a:solidFill>
                  <a:schemeClr val="accent4"/>
                </a:solidFill>
              </a:defRPr>
            </a:lvl6pPr>
            <a:lvl7pPr marL="0" indent="0">
              <a:buNone/>
              <a:defRPr sz="1796">
                <a:solidFill>
                  <a:schemeClr val="accent4"/>
                </a:solidFill>
              </a:defRPr>
            </a:lvl7pPr>
            <a:lvl8pPr marL="0" indent="0">
              <a:buNone/>
              <a:defRPr sz="1796">
                <a:solidFill>
                  <a:schemeClr val="accent4"/>
                </a:solidFill>
              </a:defRPr>
            </a:lvl8pPr>
            <a:lvl9pPr marL="0" indent="0">
              <a:buNone/>
              <a:defRPr sz="17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9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1996"/>
            </a:lvl1pPr>
            <a:lvl2pPr marL="456194" indent="0">
              <a:buNone/>
              <a:defRPr sz="2794"/>
            </a:lvl2pPr>
            <a:lvl3pPr marL="912388" indent="0">
              <a:buNone/>
              <a:defRPr sz="2395"/>
            </a:lvl3pPr>
            <a:lvl4pPr marL="1368582" indent="0">
              <a:buNone/>
              <a:defRPr sz="1996"/>
            </a:lvl4pPr>
            <a:lvl5pPr marL="1824777" indent="0">
              <a:buNone/>
              <a:defRPr sz="1996"/>
            </a:lvl5pPr>
            <a:lvl6pPr marL="2280971" indent="0">
              <a:buNone/>
              <a:defRPr sz="1996"/>
            </a:lvl6pPr>
            <a:lvl7pPr marL="2737165" indent="0">
              <a:buNone/>
              <a:defRPr sz="1996"/>
            </a:lvl7pPr>
            <a:lvl8pPr marL="3193359" indent="0">
              <a:buNone/>
              <a:defRPr sz="1996"/>
            </a:lvl8pPr>
            <a:lvl9pPr marL="3649553" indent="0">
              <a:buNone/>
              <a:defRPr sz="1996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6">
                <a:solidFill>
                  <a:schemeClr val="tx1"/>
                </a:solidFill>
              </a:defRPr>
            </a:lvl1pPr>
            <a:lvl2pPr marL="0" indent="0">
              <a:buNone/>
              <a:defRPr sz="1796">
                <a:solidFill>
                  <a:schemeClr val="accent4"/>
                </a:solidFill>
              </a:defRPr>
            </a:lvl2pPr>
            <a:lvl3pPr marL="0" indent="0">
              <a:buNone/>
              <a:defRPr sz="1796">
                <a:solidFill>
                  <a:schemeClr val="accent4"/>
                </a:solidFill>
              </a:defRPr>
            </a:lvl3pPr>
            <a:lvl4pPr marL="0" indent="0">
              <a:buNone/>
              <a:defRPr sz="1796">
                <a:solidFill>
                  <a:schemeClr val="accent4"/>
                </a:solidFill>
              </a:defRPr>
            </a:lvl4pPr>
            <a:lvl5pPr marL="0" indent="0">
              <a:buNone/>
              <a:defRPr sz="1796">
                <a:solidFill>
                  <a:schemeClr val="accent4"/>
                </a:solidFill>
              </a:defRPr>
            </a:lvl5pPr>
            <a:lvl6pPr marL="0" indent="0">
              <a:buNone/>
              <a:defRPr sz="1796">
                <a:solidFill>
                  <a:schemeClr val="accent4"/>
                </a:solidFill>
              </a:defRPr>
            </a:lvl6pPr>
            <a:lvl7pPr marL="0" indent="0">
              <a:buNone/>
              <a:defRPr sz="1796">
                <a:solidFill>
                  <a:schemeClr val="accent4"/>
                </a:solidFill>
              </a:defRPr>
            </a:lvl7pPr>
            <a:lvl8pPr marL="0" indent="0">
              <a:buNone/>
              <a:defRPr sz="1796">
                <a:solidFill>
                  <a:schemeClr val="accent4"/>
                </a:solidFill>
              </a:defRPr>
            </a:lvl8pPr>
            <a:lvl9pPr marL="0" indent="0">
              <a:buNone/>
              <a:defRPr sz="17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/>
          <a:lstStyle/>
          <a:p>
            <a:pPr defTabSz="912388"/>
            <a:endParaRPr lang="en-US">
              <a:solidFill>
                <a:srgbClr val="71707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4801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1996"/>
            </a:lvl1pPr>
            <a:lvl2pPr marL="456194" indent="0">
              <a:buNone/>
              <a:defRPr sz="2794"/>
            </a:lvl2pPr>
            <a:lvl3pPr marL="912388" indent="0">
              <a:buNone/>
              <a:defRPr sz="2395"/>
            </a:lvl3pPr>
            <a:lvl4pPr marL="1368582" indent="0">
              <a:buNone/>
              <a:defRPr sz="1996"/>
            </a:lvl4pPr>
            <a:lvl5pPr marL="1824777" indent="0">
              <a:buNone/>
              <a:defRPr sz="1996"/>
            </a:lvl5pPr>
            <a:lvl6pPr marL="2280971" indent="0">
              <a:buNone/>
              <a:defRPr sz="1996"/>
            </a:lvl6pPr>
            <a:lvl7pPr marL="2737165" indent="0">
              <a:buNone/>
              <a:defRPr sz="1996"/>
            </a:lvl7pPr>
            <a:lvl8pPr marL="3193359" indent="0">
              <a:buNone/>
              <a:defRPr sz="1996"/>
            </a:lvl8pPr>
            <a:lvl9pPr marL="3649553" indent="0">
              <a:buNone/>
              <a:defRPr sz="1996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44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6">
                <a:solidFill>
                  <a:schemeClr val="tx1"/>
                </a:solidFill>
              </a:defRPr>
            </a:lvl1pPr>
            <a:lvl2pPr marL="0" indent="0">
              <a:buNone/>
              <a:defRPr sz="1796">
                <a:solidFill>
                  <a:schemeClr val="accent4"/>
                </a:solidFill>
              </a:defRPr>
            </a:lvl2pPr>
            <a:lvl3pPr marL="0" indent="0">
              <a:buNone/>
              <a:defRPr sz="1796">
                <a:solidFill>
                  <a:schemeClr val="accent4"/>
                </a:solidFill>
              </a:defRPr>
            </a:lvl3pPr>
            <a:lvl4pPr marL="0" indent="0">
              <a:buNone/>
              <a:defRPr sz="1796">
                <a:solidFill>
                  <a:schemeClr val="accent4"/>
                </a:solidFill>
              </a:defRPr>
            </a:lvl4pPr>
            <a:lvl5pPr marL="0" indent="0">
              <a:buNone/>
              <a:defRPr sz="1796">
                <a:solidFill>
                  <a:schemeClr val="accent4"/>
                </a:solidFill>
              </a:defRPr>
            </a:lvl5pPr>
            <a:lvl6pPr marL="0" indent="0">
              <a:buNone/>
              <a:defRPr sz="1796">
                <a:solidFill>
                  <a:schemeClr val="accent4"/>
                </a:solidFill>
              </a:defRPr>
            </a:lvl6pPr>
            <a:lvl7pPr marL="0" indent="0">
              <a:buNone/>
              <a:defRPr sz="1796">
                <a:solidFill>
                  <a:schemeClr val="accent4"/>
                </a:solidFill>
              </a:defRPr>
            </a:lvl7pPr>
            <a:lvl8pPr marL="0" indent="0">
              <a:buNone/>
              <a:defRPr sz="1796">
                <a:solidFill>
                  <a:schemeClr val="accent4"/>
                </a:solidFill>
              </a:defRPr>
            </a:lvl8pPr>
            <a:lvl9pPr marL="0" indent="0">
              <a:buNone/>
              <a:defRPr sz="17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9601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1996"/>
            </a:lvl1pPr>
            <a:lvl2pPr marL="456194" indent="0">
              <a:buNone/>
              <a:defRPr sz="2794"/>
            </a:lvl2pPr>
            <a:lvl3pPr marL="912388" indent="0">
              <a:buNone/>
              <a:defRPr sz="2395"/>
            </a:lvl3pPr>
            <a:lvl4pPr marL="1368582" indent="0">
              <a:buNone/>
              <a:defRPr sz="1996"/>
            </a:lvl4pPr>
            <a:lvl5pPr marL="1824777" indent="0">
              <a:buNone/>
              <a:defRPr sz="1996"/>
            </a:lvl5pPr>
            <a:lvl6pPr marL="2280971" indent="0">
              <a:buNone/>
              <a:defRPr sz="1996"/>
            </a:lvl6pPr>
            <a:lvl7pPr marL="2737165" indent="0">
              <a:buNone/>
              <a:defRPr sz="1996"/>
            </a:lvl7pPr>
            <a:lvl8pPr marL="3193359" indent="0">
              <a:buNone/>
              <a:defRPr sz="1996"/>
            </a:lvl8pPr>
            <a:lvl9pPr marL="3649553" indent="0">
              <a:buNone/>
              <a:defRPr sz="1996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92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6">
                <a:solidFill>
                  <a:schemeClr val="tx1"/>
                </a:solidFill>
              </a:defRPr>
            </a:lvl1pPr>
            <a:lvl2pPr marL="0" indent="0">
              <a:buNone/>
              <a:defRPr sz="1796">
                <a:solidFill>
                  <a:schemeClr val="accent4"/>
                </a:solidFill>
              </a:defRPr>
            </a:lvl2pPr>
            <a:lvl3pPr marL="0" indent="0">
              <a:buNone/>
              <a:defRPr sz="1796">
                <a:solidFill>
                  <a:schemeClr val="accent4"/>
                </a:solidFill>
              </a:defRPr>
            </a:lvl3pPr>
            <a:lvl4pPr marL="0" indent="0">
              <a:buNone/>
              <a:defRPr sz="1796">
                <a:solidFill>
                  <a:schemeClr val="accent4"/>
                </a:solidFill>
              </a:defRPr>
            </a:lvl4pPr>
            <a:lvl5pPr marL="0" indent="0">
              <a:buNone/>
              <a:defRPr sz="1796">
                <a:solidFill>
                  <a:schemeClr val="accent4"/>
                </a:solidFill>
              </a:defRPr>
            </a:lvl5pPr>
            <a:lvl6pPr marL="0" indent="0">
              <a:buNone/>
              <a:defRPr sz="1796">
                <a:solidFill>
                  <a:schemeClr val="accent4"/>
                </a:solidFill>
              </a:defRPr>
            </a:lvl6pPr>
            <a:lvl7pPr marL="0" indent="0">
              <a:buNone/>
              <a:defRPr sz="1796">
                <a:solidFill>
                  <a:schemeClr val="accent4"/>
                </a:solidFill>
              </a:defRPr>
            </a:lvl7pPr>
            <a:lvl8pPr marL="0" indent="0">
              <a:buNone/>
              <a:defRPr sz="1796">
                <a:solidFill>
                  <a:schemeClr val="accent4"/>
                </a:solidFill>
              </a:defRPr>
            </a:lvl8pPr>
            <a:lvl9pPr marL="0" indent="0">
              <a:buNone/>
              <a:defRPr sz="17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7" y="-1"/>
            <a:ext cx="1221170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676400"/>
            <a:ext cx="6096000" cy="1524000"/>
          </a:xfrm>
        </p:spPr>
        <p:txBody>
          <a:bodyPr anchor="b"/>
          <a:lstStyle>
            <a:lvl1pPr algn="l">
              <a:defRPr sz="3592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3276600"/>
            <a:ext cx="6096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6">
                <a:solidFill>
                  <a:schemeClr val="tx1"/>
                </a:solidFill>
              </a:defRPr>
            </a:lvl1pPr>
            <a:lvl2pPr marL="0" indent="0">
              <a:buNone/>
              <a:defRPr sz="1996">
                <a:solidFill>
                  <a:schemeClr val="accent4"/>
                </a:solidFill>
              </a:defRPr>
            </a:lvl2pPr>
            <a:lvl3pPr marL="0" indent="0">
              <a:buNone/>
              <a:defRPr sz="1996">
                <a:solidFill>
                  <a:schemeClr val="accent4"/>
                </a:solidFill>
              </a:defRPr>
            </a:lvl3pPr>
            <a:lvl4pPr marL="0" indent="0">
              <a:buNone/>
              <a:defRPr sz="1996">
                <a:solidFill>
                  <a:schemeClr val="accent4"/>
                </a:solidFill>
              </a:defRPr>
            </a:lvl4pPr>
            <a:lvl5pPr marL="0" indent="0">
              <a:buNone/>
              <a:defRPr sz="1996">
                <a:solidFill>
                  <a:schemeClr val="accent4"/>
                </a:solidFill>
              </a:defRPr>
            </a:lvl5pPr>
            <a:lvl6pPr marL="0" indent="0">
              <a:buNone/>
              <a:defRPr sz="1996">
                <a:solidFill>
                  <a:schemeClr val="accent4"/>
                </a:solidFill>
              </a:defRPr>
            </a:lvl6pPr>
            <a:lvl7pPr marL="0" indent="0">
              <a:buNone/>
              <a:defRPr sz="1996">
                <a:solidFill>
                  <a:schemeClr val="accent4"/>
                </a:solidFill>
              </a:defRPr>
            </a:lvl7pPr>
            <a:lvl8pPr marL="0" indent="0">
              <a:buNone/>
              <a:defRPr sz="1996">
                <a:solidFill>
                  <a:schemeClr val="accent4"/>
                </a:solidFill>
              </a:defRPr>
            </a:lvl8pPr>
            <a:lvl9pPr marL="0" indent="0">
              <a:buNone/>
              <a:defRPr sz="1996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615656" y="6376993"/>
            <a:ext cx="1294203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3" name="Freeform 11"/>
            <p:cNvSpPr>
              <a:spLocks noEditPoints="1"/>
            </p:cNvSpPr>
            <p:nvPr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4069" y="2702444"/>
            <a:ext cx="5347871" cy="415555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399" y="2593231"/>
            <a:ext cx="4813303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596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1" y="457200"/>
            <a:ext cx="4876800" cy="2011680"/>
          </a:xfrm>
        </p:spPr>
        <p:txBody>
          <a:bodyPr/>
          <a:lstStyle>
            <a:lvl1pPr marL="58609" indent="-55441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3">
                    <a:lumMod val="50000"/>
                  </a:schemeClr>
                </a:solidFill>
              </a:defRPr>
            </a:lvl1pPr>
            <a:lvl2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2pPr>
            <a:lvl3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3pPr>
            <a:lvl4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4pPr>
            <a:lvl5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5pPr>
            <a:lvl6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6pPr>
            <a:lvl7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7pPr>
            <a:lvl8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8pPr>
            <a:lvl9pPr marL="3168" indent="0">
              <a:lnSpc>
                <a:spcPct val="100000"/>
              </a:lnSpc>
              <a:spcBef>
                <a:spcPts val="0"/>
              </a:spcBef>
              <a:buNone/>
              <a:defRPr sz="2195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615657" y="6376993"/>
            <a:ext cx="1294204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0" name="Freeform 9"/>
            <p:cNvSpPr>
              <a:spLocks noEditPoints="1"/>
            </p:cNvSpPr>
            <p:nvPr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2453" y="0"/>
            <a:ext cx="5699547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7" y="685800"/>
            <a:ext cx="4389120" cy="1676400"/>
          </a:xfrm>
        </p:spPr>
        <p:txBody>
          <a:bodyPr anchor="b"/>
          <a:lstStyle>
            <a:lvl1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1pPr>
            <a:lvl2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2pPr>
            <a:lvl3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3pPr>
            <a:lvl4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4pPr>
            <a:lvl5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5pPr>
            <a:lvl6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6pPr>
            <a:lvl7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7pPr>
            <a:lvl8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8pPr>
            <a:lvl9pPr marL="3168" indent="0">
              <a:spcBef>
                <a:spcPts val="0"/>
              </a:spcBef>
              <a:buNone/>
              <a:defRPr sz="10976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7" y="2362200"/>
            <a:ext cx="4389120" cy="1066800"/>
          </a:xfrm>
        </p:spPr>
        <p:txBody>
          <a:bodyPr/>
          <a:lstStyle>
            <a:lvl1pPr marL="3168" indent="0">
              <a:spcBef>
                <a:spcPts val="0"/>
              </a:spcBef>
              <a:buNone/>
              <a:defRPr sz="2395" cap="none" baseline="0">
                <a:solidFill>
                  <a:schemeClr val="accent3"/>
                </a:solidFill>
              </a:defRPr>
            </a:lvl1pPr>
            <a:lvl2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2pPr>
            <a:lvl3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3pPr>
            <a:lvl4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4pPr>
            <a:lvl5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5pPr>
            <a:lvl6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6pPr>
            <a:lvl7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7pPr>
            <a:lvl8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8pPr>
            <a:lvl9pPr marL="3168" indent="0">
              <a:spcBef>
                <a:spcPts val="0"/>
              </a:spcBef>
              <a:buNone/>
              <a:defRPr sz="1996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615657" y="6376993"/>
            <a:ext cx="1294204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53" y="0"/>
            <a:ext cx="5699547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0" y="2209800"/>
            <a:ext cx="4389120" cy="1676400"/>
          </a:xfrm>
        </p:spPr>
        <p:txBody>
          <a:bodyPr anchor="b"/>
          <a:lstStyle>
            <a:lvl1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1pPr>
            <a:lvl2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2pPr>
            <a:lvl3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3pPr>
            <a:lvl4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4pPr>
            <a:lvl5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5pPr>
            <a:lvl6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6pPr>
            <a:lvl7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7pPr>
            <a:lvl8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8pPr>
            <a:lvl9pPr marL="3168" indent="0">
              <a:spcBef>
                <a:spcPts val="0"/>
              </a:spcBef>
              <a:buNone/>
              <a:defRPr sz="10976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0" y="3886200"/>
            <a:ext cx="4389120" cy="1066800"/>
          </a:xfrm>
        </p:spPr>
        <p:txBody>
          <a:bodyPr/>
          <a:lstStyle>
            <a:lvl1pPr marL="3168" indent="0">
              <a:spcBef>
                <a:spcPts val="0"/>
              </a:spcBef>
              <a:buNone/>
              <a:defRPr sz="2395" cap="none" baseline="0">
                <a:solidFill>
                  <a:schemeClr val="bg1"/>
                </a:solidFill>
              </a:defRPr>
            </a:lvl1pPr>
            <a:lvl2pPr marL="3168" indent="0">
              <a:spcBef>
                <a:spcPts val="0"/>
              </a:spcBef>
              <a:buNone/>
              <a:defRPr sz="2395" cap="none" baseline="0">
                <a:solidFill>
                  <a:schemeClr val="bg1"/>
                </a:solidFill>
              </a:defRPr>
            </a:lvl2pPr>
            <a:lvl3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3pPr>
            <a:lvl4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4pPr>
            <a:lvl5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5pPr>
            <a:lvl6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6pPr>
            <a:lvl7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7pPr>
            <a:lvl8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8pPr>
            <a:lvl9pPr marL="3168" indent="0">
              <a:spcBef>
                <a:spcPts val="0"/>
              </a:spcBef>
              <a:buNone/>
              <a:defRPr sz="1996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615657" y="6376993"/>
            <a:ext cx="1294204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8503"/>
            <a:ext cx="12192127" cy="62894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7201" y="4740499"/>
            <a:ext cx="4064000" cy="1415602"/>
          </a:xfrm>
        </p:spPr>
        <p:txBody>
          <a:bodyPr anchor="ctr"/>
          <a:lstStyle>
            <a:lvl1pPr marL="3168" indent="0" algn="r">
              <a:spcBef>
                <a:spcPts val="0"/>
              </a:spcBef>
              <a:buNone/>
              <a:defRPr sz="8781">
                <a:solidFill>
                  <a:schemeClr val="accent3">
                    <a:lumMod val="50000"/>
                  </a:schemeClr>
                </a:solidFill>
              </a:defRPr>
            </a:lvl1pPr>
            <a:lvl2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2pPr>
            <a:lvl3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3pPr>
            <a:lvl4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4pPr>
            <a:lvl5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5pPr>
            <a:lvl6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6pPr>
            <a:lvl7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7pPr>
            <a:lvl8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8pPr>
            <a:lvl9pPr marL="3168" indent="0">
              <a:spcBef>
                <a:spcPts val="0"/>
              </a:spcBef>
              <a:buNone/>
              <a:defRPr sz="8781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1" y="4740499"/>
            <a:ext cx="4511040" cy="1415602"/>
          </a:xfrm>
        </p:spPr>
        <p:txBody>
          <a:bodyPr anchor="ctr"/>
          <a:lstStyle>
            <a:lvl1pPr marL="3168" indent="0">
              <a:spcBef>
                <a:spcPts val="0"/>
              </a:spcBef>
              <a:buNone/>
              <a:defRPr sz="2395">
                <a:solidFill>
                  <a:schemeClr val="accent3">
                    <a:lumMod val="50000"/>
                  </a:schemeClr>
                </a:solidFill>
              </a:defRPr>
            </a:lvl1pPr>
            <a:lvl2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2pPr>
            <a:lvl3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3pPr>
            <a:lvl4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4pPr>
            <a:lvl5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5pPr>
            <a:lvl6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6pPr>
            <a:lvl7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7pPr>
            <a:lvl8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8pPr>
            <a:lvl9pPr marL="3168" indent="0">
              <a:spcBef>
                <a:spcPts val="0"/>
              </a:spcBef>
              <a:buNone/>
              <a:defRPr sz="1996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615657" y="6376993"/>
            <a:ext cx="1294204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6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7" y="685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7" y="2362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9899" y="786384"/>
            <a:ext cx="11180065" cy="5010912"/>
          </a:xfrm>
        </p:spPr>
        <p:txBody>
          <a:bodyPr/>
          <a:lstStyle>
            <a:lvl1pPr marL="232850" indent="-2328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573024"/>
            <a:ext cx="12192000" cy="6284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426720"/>
            <a:ext cx="9144001" cy="1097280"/>
          </a:xfrm>
        </p:spPr>
        <p:txBody>
          <a:bodyPr/>
          <a:lstStyle>
            <a:lvl1pPr>
              <a:defRPr sz="35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1600200"/>
            <a:ext cx="9144001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390">
                <a:solidFill>
                  <a:schemeClr val="tx1"/>
                </a:solidFill>
              </a:defRPr>
            </a:lvl1pPr>
            <a:lvl2pPr marL="455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07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5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1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750426" y="6074836"/>
            <a:ext cx="1830783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245600" y="6505956"/>
            <a:ext cx="2335608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0381">
              <a:lnSpc>
                <a:spcPct val="90000"/>
              </a:lnSpc>
            </a:pPr>
            <a:r>
              <a:rPr lang="en-US" sz="696" dirty="0">
                <a:solidFill>
                  <a:prstClr val="white"/>
                </a:solidFill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573024"/>
            <a:ext cx="12192000" cy="6284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426720"/>
            <a:ext cx="9144001" cy="1097280"/>
          </a:xfrm>
        </p:spPr>
        <p:txBody>
          <a:bodyPr/>
          <a:lstStyle>
            <a:lvl1pPr>
              <a:defRPr sz="35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1600200"/>
            <a:ext cx="9144001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390">
                <a:solidFill>
                  <a:schemeClr val="tx1"/>
                </a:solidFill>
              </a:defRPr>
            </a:lvl1pPr>
            <a:lvl2pPr marL="455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07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5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1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5791200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592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6081068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592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598"/>
              </a:spcBef>
              <a:buNone/>
              <a:defRPr sz="1592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750426" y="6074836"/>
            <a:ext cx="1830783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245600" y="6505956"/>
            <a:ext cx="2335608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0381">
              <a:lnSpc>
                <a:spcPct val="90000"/>
              </a:lnSpc>
            </a:pPr>
            <a:r>
              <a:rPr lang="en-US" sz="696" dirty="0">
                <a:solidFill>
                  <a:prstClr val="white"/>
                </a:solidFill>
              </a:rPr>
              <a:t>© 2014 VMware Inc. All rights reserved.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3" y="1676400"/>
            <a:ext cx="1097280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3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2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5698813" y="0"/>
            <a:ext cx="64931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2" y="1676400"/>
            <a:ext cx="7315200" cy="1524000"/>
          </a:xfrm>
        </p:spPr>
        <p:txBody>
          <a:bodyPr anchor="b"/>
          <a:lstStyle>
            <a:lvl1pPr algn="l">
              <a:defRPr sz="3584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76600"/>
            <a:ext cx="73152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2">
                <a:solidFill>
                  <a:schemeClr val="tx1"/>
                </a:solidFill>
              </a:defRPr>
            </a:lvl1pPr>
            <a:lvl2pPr marL="0" indent="0">
              <a:buNone/>
              <a:defRPr sz="1992">
                <a:solidFill>
                  <a:schemeClr val="accent4"/>
                </a:solidFill>
              </a:defRPr>
            </a:lvl2pPr>
            <a:lvl3pPr marL="0" indent="0">
              <a:buNone/>
              <a:defRPr sz="1992">
                <a:solidFill>
                  <a:schemeClr val="accent4"/>
                </a:solidFill>
              </a:defRPr>
            </a:lvl3pPr>
            <a:lvl4pPr marL="0" indent="0">
              <a:buNone/>
              <a:defRPr sz="1992">
                <a:solidFill>
                  <a:schemeClr val="accent4"/>
                </a:solidFill>
              </a:defRPr>
            </a:lvl4pPr>
            <a:lvl5pPr marL="0" indent="0">
              <a:buNone/>
              <a:defRPr sz="1992">
                <a:solidFill>
                  <a:schemeClr val="accent4"/>
                </a:solidFill>
              </a:defRPr>
            </a:lvl5pPr>
            <a:lvl6pPr marL="0" indent="0">
              <a:buNone/>
              <a:defRPr sz="1992">
                <a:solidFill>
                  <a:schemeClr val="accent4"/>
                </a:solidFill>
              </a:defRPr>
            </a:lvl6pPr>
            <a:lvl7pPr marL="0" indent="0">
              <a:buNone/>
              <a:defRPr sz="1992">
                <a:solidFill>
                  <a:schemeClr val="accent4"/>
                </a:solidFill>
              </a:defRPr>
            </a:lvl7pPr>
            <a:lvl8pPr marL="0" indent="0">
              <a:buNone/>
              <a:defRPr sz="1992">
                <a:solidFill>
                  <a:schemeClr val="accent4"/>
                </a:solidFill>
              </a:defRPr>
            </a:lvl8pPr>
            <a:lvl9pPr marL="0" indent="0">
              <a:buNone/>
              <a:defRPr sz="19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8036" y="6446051"/>
            <a:ext cx="1466391" cy="173355"/>
            <a:chOff x="-84138" y="5622925"/>
            <a:chExt cx="4330701" cy="682626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676400"/>
            <a:ext cx="6096000" cy="1524000"/>
          </a:xfrm>
        </p:spPr>
        <p:txBody>
          <a:bodyPr anchor="b"/>
          <a:lstStyle>
            <a:lvl1pPr algn="l">
              <a:defRPr sz="3584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3276600"/>
            <a:ext cx="60960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2">
                <a:solidFill>
                  <a:schemeClr val="tx1"/>
                </a:solidFill>
              </a:defRPr>
            </a:lvl1pPr>
            <a:lvl2pPr marL="0" indent="0">
              <a:buNone/>
              <a:defRPr sz="1992">
                <a:solidFill>
                  <a:schemeClr val="accent4"/>
                </a:solidFill>
              </a:defRPr>
            </a:lvl2pPr>
            <a:lvl3pPr marL="0" indent="0">
              <a:buNone/>
              <a:defRPr sz="1992">
                <a:solidFill>
                  <a:schemeClr val="accent4"/>
                </a:solidFill>
              </a:defRPr>
            </a:lvl3pPr>
            <a:lvl4pPr marL="0" indent="0">
              <a:buNone/>
              <a:defRPr sz="1992">
                <a:solidFill>
                  <a:schemeClr val="accent4"/>
                </a:solidFill>
              </a:defRPr>
            </a:lvl4pPr>
            <a:lvl5pPr marL="0" indent="0">
              <a:buNone/>
              <a:defRPr sz="1992">
                <a:solidFill>
                  <a:schemeClr val="accent4"/>
                </a:solidFill>
              </a:defRPr>
            </a:lvl5pPr>
            <a:lvl6pPr marL="0" indent="0">
              <a:buNone/>
              <a:defRPr sz="1992">
                <a:solidFill>
                  <a:schemeClr val="accent4"/>
                </a:solidFill>
              </a:defRPr>
            </a:lvl6pPr>
            <a:lvl7pPr marL="0" indent="0">
              <a:buNone/>
              <a:defRPr sz="1992">
                <a:solidFill>
                  <a:schemeClr val="accent4"/>
                </a:solidFill>
              </a:defRPr>
            </a:lvl7pPr>
            <a:lvl8pPr marL="0" indent="0">
              <a:buNone/>
              <a:defRPr sz="1992">
                <a:solidFill>
                  <a:schemeClr val="accent4"/>
                </a:solidFill>
              </a:defRPr>
            </a:lvl8pPr>
            <a:lvl9pPr marL="0" indent="0">
              <a:buNone/>
              <a:defRPr sz="19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98036" y="6446051"/>
            <a:ext cx="1466391" cy="173355"/>
            <a:chOff x="-84138" y="5622925"/>
            <a:chExt cx="4330701" cy="682626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01" y="2593231"/>
            <a:ext cx="4813303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592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1" y="457200"/>
            <a:ext cx="4876800" cy="2011680"/>
          </a:xfrm>
        </p:spPr>
        <p:txBody>
          <a:bodyPr/>
          <a:lstStyle>
            <a:lvl1pPr marL="58480" indent="-55319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3">
                    <a:lumMod val="50000"/>
                  </a:schemeClr>
                </a:solidFill>
              </a:defRPr>
            </a:lvl1pPr>
            <a:lvl2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2pPr>
            <a:lvl3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3pPr>
            <a:lvl4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4pPr>
            <a:lvl5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5pPr>
            <a:lvl6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6pPr>
            <a:lvl7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7pPr>
            <a:lvl8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8pPr>
            <a:lvl9pPr marL="3161" indent="0">
              <a:lnSpc>
                <a:spcPct val="100000"/>
              </a:lnSpc>
              <a:spcBef>
                <a:spcPts val="0"/>
              </a:spcBef>
              <a:buNone/>
              <a:defRPr sz="219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8036" y="6446051"/>
            <a:ext cx="1466391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8" y="685800"/>
            <a:ext cx="4389120" cy="1676400"/>
          </a:xfrm>
        </p:spPr>
        <p:txBody>
          <a:bodyPr anchor="b"/>
          <a:lstStyle>
            <a:lvl1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1pPr>
            <a:lvl2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2pPr>
            <a:lvl3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3pPr>
            <a:lvl4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4pPr>
            <a:lvl5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5pPr>
            <a:lvl6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6pPr>
            <a:lvl7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7pPr>
            <a:lvl8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8pPr>
            <a:lvl9pPr marL="3161" indent="0">
              <a:spcBef>
                <a:spcPts val="0"/>
              </a:spcBef>
              <a:buNone/>
              <a:defRPr sz="10952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8" y="2362200"/>
            <a:ext cx="4389120" cy="1066800"/>
          </a:xfrm>
        </p:spPr>
        <p:txBody>
          <a:bodyPr/>
          <a:lstStyle>
            <a:lvl1pPr marL="3161" indent="0">
              <a:spcBef>
                <a:spcPts val="0"/>
              </a:spcBef>
              <a:buNone/>
              <a:defRPr sz="2390" cap="none" baseline="0">
                <a:solidFill>
                  <a:schemeClr val="accent3"/>
                </a:solidFill>
              </a:defRPr>
            </a:lvl1pPr>
            <a:lvl2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2pPr>
            <a:lvl3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3pPr>
            <a:lvl4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4pPr>
            <a:lvl5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5pPr>
            <a:lvl6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6pPr>
            <a:lvl7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7pPr>
            <a:lvl8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8pPr>
            <a:lvl9pPr marL="3161" indent="0">
              <a:spcBef>
                <a:spcPts val="0"/>
              </a:spcBef>
              <a:buNone/>
              <a:defRPr sz="1992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98036" y="6446051"/>
            <a:ext cx="1466391" cy="173355"/>
            <a:chOff x="-84138" y="5622925"/>
            <a:chExt cx="4330701" cy="682626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1" y="2209800"/>
            <a:ext cx="4389120" cy="1676400"/>
          </a:xfrm>
        </p:spPr>
        <p:txBody>
          <a:bodyPr anchor="b"/>
          <a:lstStyle>
            <a:lvl1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1pPr>
            <a:lvl2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2pPr>
            <a:lvl3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3pPr>
            <a:lvl4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4pPr>
            <a:lvl5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5pPr>
            <a:lvl6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6pPr>
            <a:lvl7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7pPr>
            <a:lvl8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8pPr>
            <a:lvl9pPr marL="3161" indent="0">
              <a:spcBef>
                <a:spcPts val="0"/>
              </a:spcBef>
              <a:buNone/>
              <a:defRPr sz="10952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1" y="3886200"/>
            <a:ext cx="4389120" cy="1066800"/>
          </a:xfrm>
        </p:spPr>
        <p:txBody>
          <a:bodyPr/>
          <a:lstStyle>
            <a:lvl1pPr marL="3161" indent="0">
              <a:spcBef>
                <a:spcPts val="0"/>
              </a:spcBef>
              <a:buNone/>
              <a:defRPr sz="2390" cap="none" baseline="0">
                <a:solidFill>
                  <a:schemeClr val="bg1"/>
                </a:solidFill>
              </a:defRPr>
            </a:lvl1pPr>
            <a:lvl2pPr marL="3161" indent="0">
              <a:spcBef>
                <a:spcPts val="0"/>
              </a:spcBef>
              <a:buNone/>
              <a:defRPr sz="2390" cap="none" baseline="0">
                <a:solidFill>
                  <a:schemeClr val="bg1"/>
                </a:solidFill>
              </a:defRPr>
            </a:lvl2pPr>
            <a:lvl3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3pPr>
            <a:lvl4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4pPr>
            <a:lvl5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5pPr>
            <a:lvl6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6pPr>
            <a:lvl7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7pPr>
            <a:lvl8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8pPr>
            <a:lvl9pPr marL="3161" indent="0">
              <a:spcBef>
                <a:spcPts val="0"/>
              </a:spcBef>
              <a:buNone/>
              <a:defRPr sz="1992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98036" y="6446051"/>
            <a:ext cx="1466391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0" y="2209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0" y="3886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7201" y="4740499"/>
            <a:ext cx="4064000" cy="1415602"/>
          </a:xfrm>
        </p:spPr>
        <p:txBody>
          <a:bodyPr anchor="ctr"/>
          <a:lstStyle>
            <a:lvl1pPr marL="3161" indent="0" algn="r">
              <a:spcBef>
                <a:spcPts val="0"/>
              </a:spcBef>
              <a:buNone/>
              <a:defRPr sz="8762">
                <a:solidFill>
                  <a:schemeClr val="accent3">
                    <a:lumMod val="50000"/>
                  </a:schemeClr>
                </a:solidFill>
              </a:defRPr>
            </a:lvl1pPr>
            <a:lvl2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2pPr>
            <a:lvl3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3pPr>
            <a:lvl4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4pPr>
            <a:lvl5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5pPr>
            <a:lvl6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6pPr>
            <a:lvl7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7pPr>
            <a:lvl8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8pPr>
            <a:lvl9pPr marL="3161" indent="0">
              <a:spcBef>
                <a:spcPts val="0"/>
              </a:spcBef>
              <a:buNone/>
              <a:defRPr sz="8762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3" y="4740499"/>
            <a:ext cx="4511040" cy="1415602"/>
          </a:xfrm>
        </p:spPr>
        <p:txBody>
          <a:bodyPr anchor="ctr"/>
          <a:lstStyle>
            <a:lvl1pPr marL="3161" indent="0">
              <a:spcBef>
                <a:spcPts val="0"/>
              </a:spcBef>
              <a:buNone/>
              <a:defRPr sz="2390">
                <a:solidFill>
                  <a:schemeClr val="accent3">
                    <a:lumMod val="50000"/>
                  </a:schemeClr>
                </a:solidFill>
              </a:defRPr>
            </a:lvl1pPr>
            <a:lvl2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2pPr>
            <a:lvl3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3pPr>
            <a:lvl4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4pPr>
            <a:lvl5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5pPr>
            <a:lvl6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6pPr>
            <a:lvl7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7pPr>
            <a:lvl8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8pPr>
            <a:lvl9pPr marL="3161" indent="0">
              <a:spcBef>
                <a:spcPts val="0"/>
              </a:spcBef>
              <a:buNone/>
              <a:defRPr sz="1992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98036" y="6446051"/>
            <a:ext cx="1466391" cy="173355"/>
            <a:chOff x="-84138" y="5622925"/>
            <a:chExt cx="4330701" cy="682626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371600"/>
            <a:ext cx="5242561" cy="4648200"/>
          </a:xfrm>
        </p:spPr>
        <p:txBody>
          <a:bodyPr/>
          <a:lstStyle>
            <a:lvl1pPr>
              <a:defRPr sz="1992"/>
            </a:lvl1pPr>
            <a:lvl2pPr>
              <a:defRPr sz="1792"/>
            </a:lvl2pPr>
            <a:lvl3pPr>
              <a:defRPr sz="1592"/>
            </a:lvl3pPr>
            <a:lvl4pPr>
              <a:defRPr sz="1394"/>
            </a:lvl4pPr>
            <a:lvl5pPr>
              <a:defRPr sz="1394"/>
            </a:lvl5pPr>
            <a:lvl6pPr>
              <a:defRPr sz="1394"/>
            </a:lvl6pPr>
            <a:lvl7pPr>
              <a:defRPr sz="1394"/>
            </a:lvl7pPr>
            <a:lvl8pPr>
              <a:defRPr sz="1394"/>
            </a:lvl8pPr>
            <a:lvl9pPr>
              <a:defRPr sz="13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3" y="1371600"/>
            <a:ext cx="5242561" cy="4648200"/>
          </a:xfrm>
        </p:spPr>
        <p:txBody>
          <a:bodyPr/>
          <a:lstStyle>
            <a:lvl1pPr>
              <a:defRPr sz="1992"/>
            </a:lvl1pPr>
            <a:lvl2pPr>
              <a:defRPr sz="1792"/>
            </a:lvl2pPr>
            <a:lvl3pPr>
              <a:defRPr sz="1592"/>
            </a:lvl3pPr>
            <a:lvl4pPr>
              <a:defRPr sz="1394"/>
            </a:lvl4pPr>
            <a:lvl5pPr>
              <a:defRPr sz="1394"/>
            </a:lvl5pPr>
            <a:lvl6pPr>
              <a:defRPr sz="1394"/>
            </a:lvl6pPr>
            <a:lvl7pPr>
              <a:defRPr sz="1394"/>
            </a:lvl7pPr>
            <a:lvl8pPr>
              <a:defRPr sz="1394"/>
            </a:lvl8pPr>
            <a:lvl9pPr>
              <a:defRPr sz="13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371600"/>
            <a:ext cx="5242561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992" b="1">
                <a:solidFill>
                  <a:schemeClr val="tx1"/>
                </a:solidFill>
              </a:defRPr>
            </a:lvl1pPr>
            <a:lvl2pPr marL="455190" indent="0">
              <a:buNone/>
              <a:defRPr sz="1992" b="1"/>
            </a:lvl2pPr>
            <a:lvl3pPr marL="910381" indent="0">
              <a:buNone/>
              <a:defRPr sz="1792" b="1"/>
            </a:lvl3pPr>
            <a:lvl4pPr marL="1365571" indent="0">
              <a:buNone/>
              <a:defRPr sz="1592" b="1"/>
            </a:lvl4pPr>
            <a:lvl5pPr marL="1820762" indent="0">
              <a:buNone/>
              <a:defRPr sz="1592" b="1"/>
            </a:lvl5pPr>
            <a:lvl6pPr marL="2275953" indent="0">
              <a:buNone/>
              <a:defRPr sz="1592" b="1"/>
            </a:lvl6pPr>
            <a:lvl7pPr marL="2731143" indent="0">
              <a:buNone/>
              <a:defRPr sz="1592" b="1"/>
            </a:lvl7pPr>
            <a:lvl8pPr marL="3186334" indent="0">
              <a:buNone/>
              <a:defRPr sz="1592" b="1"/>
            </a:lvl8pPr>
            <a:lvl9pPr marL="3641524" indent="0">
              <a:buNone/>
              <a:defRPr sz="15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057400"/>
            <a:ext cx="5242561" cy="3962400"/>
          </a:xfrm>
        </p:spPr>
        <p:txBody>
          <a:bodyPr/>
          <a:lstStyle>
            <a:lvl1pPr>
              <a:defRPr sz="1992"/>
            </a:lvl1pPr>
            <a:lvl2pPr>
              <a:defRPr sz="1792"/>
            </a:lvl2pPr>
            <a:lvl3pPr>
              <a:defRPr sz="1592"/>
            </a:lvl3pPr>
            <a:lvl4pPr>
              <a:defRPr sz="1394"/>
            </a:lvl4pPr>
            <a:lvl5pPr>
              <a:defRPr sz="1394"/>
            </a:lvl5pPr>
            <a:lvl6pPr>
              <a:defRPr sz="1394"/>
            </a:lvl6pPr>
            <a:lvl7pPr>
              <a:defRPr sz="1394"/>
            </a:lvl7pPr>
            <a:lvl8pPr>
              <a:defRPr sz="1394"/>
            </a:lvl8pPr>
            <a:lvl9pPr>
              <a:defRPr sz="13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3" y="1371600"/>
            <a:ext cx="5242561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992" b="1">
                <a:solidFill>
                  <a:schemeClr val="tx1"/>
                </a:solidFill>
              </a:defRPr>
            </a:lvl1pPr>
            <a:lvl2pPr marL="455190" indent="0">
              <a:buNone/>
              <a:defRPr sz="1992" b="1"/>
            </a:lvl2pPr>
            <a:lvl3pPr marL="910381" indent="0">
              <a:buNone/>
              <a:defRPr sz="1792" b="1"/>
            </a:lvl3pPr>
            <a:lvl4pPr marL="1365571" indent="0">
              <a:buNone/>
              <a:defRPr sz="1592" b="1"/>
            </a:lvl4pPr>
            <a:lvl5pPr marL="1820762" indent="0">
              <a:buNone/>
              <a:defRPr sz="1592" b="1"/>
            </a:lvl5pPr>
            <a:lvl6pPr marL="2275953" indent="0">
              <a:buNone/>
              <a:defRPr sz="1592" b="1"/>
            </a:lvl6pPr>
            <a:lvl7pPr marL="2731143" indent="0">
              <a:buNone/>
              <a:defRPr sz="1592" b="1"/>
            </a:lvl7pPr>
            <a:lvl8pPr marL="3186334" indent="0">
              <a:buNone/>
              <a:defRPr sz="1592" b="1"/>
            </a:lvl8pPr>
            <a:lvl9pPr marL="3641524" indent="0">
              <a:buNone/>
              <a:defRPr sz="15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3" y="2057400"/>
            <a:ext cx="5242561" cy="3962400"/>
          </a:xfrm>
        </p:spPr>
        <p:txBody>
          <a:bodyPr/>
          <a:lstStyle>
            <a:lvl1pPr>
              <a:defRPr sz="1992"/>
            </a:lvl1pPr>
            <a:lvl2pPr>
              <a:defRPr sz="1792"/>
            </a:lvl2pPr>
            <a:lvl3pPr>
              <a:defRPr sz="1592"/>
            </a:lvl3pPr>
            <a:lvl4pPr>
              <a:defRPr sz="1394"/>
            </a:lvl4pPr>
            <a:lvl5pPr>
              <a:defRPr sz="1394"/>
            </a:lvl5pPr>
            <a:lvl6pPr>
              <a:defRPr sz="1394"/>
            </a:lvl6pPr>
            <a:lvl7pPr>
              <a:defRPr sz="1394"/>
            </a:lvl7pPr>
            <a:lvl8pPr>
              <a:defRPr sz="1394"/>
            </a:lvl8pPr>
            <a:lvl9pPr>
              <a:defRPr sz="13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3" y="12192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2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8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1"/>
            <a:ext cx="7924799" cy="4648199"/>
          </a:xfrm>
        </p:spPr>
        <p:txBody>
          <a:bodyPr/>
          <a:lstStyle>
            <a:lvl1pPr>
              <a:defRPr sz="1992"/>
            </a:lvl1pPr>
            <a:lvl2pPr>
              <a:defRPr sz="1792"/>
            </a:lvl2pPr>
            <a:lvl3pPr>
              <a:defRPr sz="1592"/>
            </a:lvl3pPr>
            <a:lvl4pPr>
              <a:defRPr sz="1394"/>
            </a:lvl4pPr>
            <a:lvl5pPr>
              <a:defRPr sz="1394"/>
            </a:lvl5pPr>
            <a:lvl6pPr>
              <a:defRPr sz="1394"/>
            </a:lvl6pPr>
            <a:lvl7pPr>
              <a:defRPr sz="1394"/>
            </a:lvl7pPr>
            <a:lvl8pPr>
              <a:defRPr sz="1394"/>
            </a:lvl8pPr>
            <a:lvl9pPr>
              <a:defRPr sz="13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7603" y="1371601"/>
            <a:ext cx="2844800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792">
                <a:solidFill>
                  <a:schemeClr val="tx1"/>
                </a:solidFill>
              </a:defRPr>
            </a:lvl1pPr>
            <a:lvl2pPr marL="0" indent="0">
              <a:buNone/>
              <a:defRPr sz="1792">
                <a:solidFill>
                  <a:schemeClr val="accent4"/>
                </a:solidFill>
              </a:defRPr>
            </a:lvl2pPr>
            <a:lvl3pPr marL="0" indent="0">
              <a:buNone/>
              <a:defRPr sz="1792">
                <a:solidFill>
                  <a:schemeClr val="accent4"/>
                </a:solidFill>
              </a:defRPr>
            </a:lvl3pPr>
            <a:lvl4pPr marL="0" indent="0">
              <a:buNone/>
              <a:defRPr sz="1792">
                <a:solidFill>
                  <a:schemeClr val="accent4"/>
                </a:solidFill>
              </a:defRPr>
            </a:lvl4pPr>
            <a:lvl5pPr marL="0" indent="0">
              <a:buNone/>
              <a:defRPr sz="1792">
                <a:solidFill>
                  <a:schemeClr val="accent4"/>
                </a:solidFill>
              </a:defRPr>
            </a:lvl5pPr>
            <a:lvl6pPr marL="0" indent="0">
              <a:buNone/>
              <a:defRPr sz="1792">
                <a:solidFill>
                  <a:schemeClr val="accent4"/>
                </a:solidFill>
              </a:defRPr>
            </a:lvl6pPr>
            <a:lvl7pPr marL="0" indent="0">
              <a:buNone/>
              <a:defRPr sz="1792">
                <a:solidFill>
                  <a:schemeClr val="accent4"/>
                </a:solidFill>
              </a:defRPr>
            </a:lvl7pPr>
            <a:lvl8pPr marL="0" indent="0">
              <a:buNone/>
              <a:defRPr sz="1792">
                <a:solidFill>
                  <a:schemeClr val="accent4"/>
                </a:solidFill>
              </a:defRPr>
            </a:lvl8pPr>
            <a:lvl9pPr marL="0" indent="0">
              <a:buNone/>
              <a:defRPr sz="17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8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1371600"/>
            <a:ext cx="12192000" cy="3429000"/>
          </a:xfrm>
        </p:spPr>
        <p:txBody>
          <a:bodyPr tIns="365760"/>
          <a:lstStyle>
            <a:lvl1pPr marL="0" indent="0" algn="ctr">
              <a:buNone/>
              <a:defRPr sz="1992"/>
            </a:lvl1pPr>
            <a:lvl2pPr marL="455190" indent="0">
              <a:buNone/>
              <a:defRPr sz="2788"/>
            </a:lvl2pPr>
            <a:lvl3pPr marL="910381" indent="0">
              <a:buNone/>
              <a:defRPr sz="2390"/>
            </a:lvl3pPr>
            <a:lvl4pPr marL="1365571" indent="0">
              <a:buNone/>
              <a:defRPr sz="1992"/>
            </a:lvl4pPr>
            <a:lvl5pPr marL="1820762" indent="0">
              <a:buNone/>
              <a:defRPr sz="1992"/>
            </a:lvl5pPr>
            <a:lvl6pPr marL="2275953" indent="0">
              <a:buNone/>
              <a:defRPr sz="1992"/>
            </a:lvl6pPr>
            <a:lvl7pPr marL="2731143" indent="0">
              <a:buNone/>
              <a:defRPr sz="1992"/>
            </a:lvl7pPr>
            <a:lvl8pPr marL="3186334" indent="0">
              <a:buNone/>
              <a:defRPr sz="1992"/>
            </a:lvl8pPr>
            <a:lvl9pPr marL="3641524" indent="0">
              <a:buNone/>
              <a:defRPr sz="1992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4953000"/>
            <a:ext cx="10972801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2">
                <a:solidFill>
                  <a:schemeClr val="tx1"/>
                </a:solidFill>
              </a:defRPr>
            </a:lvl1pPr>
            <a:lvl2pPr marL="0" indent="0">
              <a:buNone/>
              <a:defRPr sz="1792">
                <a:solidFill>
                  <a:schemeClr val="accent4"/>
                </a:solidFill>
              </a:defRPr>
            </a:lvl2pPr>
            <a:lvl3pPr marL="0" indent="0">
              <a:buNone/>
              <a:defRPr sz="1792">
                <a:solidFill>
                  <a:schemeClr val="accent4"/>
                </a:solidFill>
              </a:defRPr>
            </a:lvl3pPr>
            <a:lvl4pPr marL="0" indent="0">
              <a:buNone/>
              <a:defRPr sz="1792">
                <a:solidFill>
                  <a:schemeClr val="accent4"/>
                </a:solidFill>
              </a:defRPr>
            </a:lvl4pPr>
            <a:lvl5pPr marL="0" indent="0">
              <a:buNone/>
              <a:defRPr sz="1792">
                <a:solidFill>
                  <a:schemeClr val="accent4"/>
                </a:solidFill>
              </a:defRPr>
            </a:lvl5pPr>
            <a:lvl6pPr marL="0" indent="0">
              <a:buNone/>
              <a:defRPr sz="1792">
                <a:solidFill>
                  <a:schemeClr val="accent4"/>
                </a:solidFill>
              </a:defRPr>
            </a:lvl6pPr>
            <a:lvl7pPr marL="0" indent="0">
              <a:buNone/>
              <a:defRPr sz="1792">
                <a:solidFill>
                  <a:schemeClr val="accent4"/>
                </a:solidFill>
              </a:defRPr>
            </a:lvl7pPr>
            <a:lvl8pPr marL="0" indent="0">
              <a:buNone/>
              <a:defRPr sz="1792">
                <a:solidFill>
                  <a:schemeClr val="accent4"/>
                </a:solidFill>
              </a:defRPr>
            </a:lvl8pPr>
            <a:lvl9pPr marL="0" indent="0">
              <a:buNone/>
              <a:defRPr sz="17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8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1371600"/>
            <a:ext cx="6006497" cy="3429000"/>
          </a:xfrm>
        </p:spPr>
        <p:txBody>
          <a:bodyPr tIns="365760"/>
          <a:lstStyle>
            <a:lvl1pPr marL="0" indent="0" algn="ctr">
              <a:buNone/>
              <a:defRPr sz="1992"/>
            </a:lvl1pPr>
            <a:lvl2pPr marL="455190" indent="0">
              <a:buNone/>
              <a:defRPr sz="2788"/>
            </a:lvl2pPr>
            <a:lvl3pPr marL="910381" indent="0">
              <a:buNone/>
              <a:defRPr sz="2390"/>
            </a:lvl3pPr>
            <a:lvl4pPr marL="1365571" indent="0">
              <a:buNone/>
              <a:defRPr sz="1992"/>
            </a:lvl4pPr>
            <a:lvl5pPr marL="1820762" indent="0">
              <a:buNone/>
              <a:defRPr sz="1992"/>
            </a:lvl5pPr>
            <a:lvl6pPr marL="2275953" indent="0">
              <a:buNone/>
              <a:defRPr sz="1992"/>
            </a:lvl6pPr>
            <a:lvl7pPr marL="2731143" indent="0">
              <a:buNone/>
              <a:defRPr sz="1992"/>
            </a:lvl7pPr>
            <a:lvl8pPr marL="3186334" indent="0">
              <a:buNone/>
              <a:defRPr sz="1992"/>
            </a:lvl8pPr>
            <a:lvl9pPr marL="3641524" indent="0">
              <a:buNone/>
              <a:defRPr sz="1992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48" y="4953000"/>
            <a:ext cx="4775199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2">
                <a:solidFill>
                  <a:schemeClr val="tx1"/>
                </a:solidFill>
              </a:defRPr>
            </a:lvl1pPr>
            <a:lvl2pPr marL="0" indent="0">
              <a:buNone/>
              <a:defRPr sz="1792">
                <a:solidFill>
                  <a:schemeClr val="accent4"/>
                </a:solidFill>
              </a:defRPr>
            </a:lvl2pPr>
            <a:lvl3pPr marL="0" indent="0">
              <a:buNone/>
              <a:defRPr sz="1792">
                <a:solidFill>
                  <a:schemeClr val="accent4"/>
                </a:solidFill>
              </a:defRPr>
            </a:lvl3pPr>
            <a:lvl4pPr marL="0" indent="0">
              <a:buNone/>
              <a:defRPr sz="1792">
                <a:solidFill>
                  <a:schemeClr val="accent4"/>
                </a:solidFill>
              </a:defRPr>
            </a:lvl4pPr>
            <a:lvl5pPr marL="0" indent="0">
              <a:buNone/>
              <a:defRPr sz="1792">
                <a:solidFill>
                  <a:schemeClr val="accent4"/>
                </a:solidFill>
              </a:defRPr>
            </a:lvl5pPr>
            <a:lvl6pPr marL="0" indent="0">
              <a:buNone/>
              <a:defRPr sz="1792">
                <a:solidFill>
                  <a:schemeClr val="accent4"/>
                </a:solidFill>
              </a:defRPr>
            </a:lvl6pPr>
            <a:lvl7pPr marL="0" indent="0">
              <a:buNone/>
              <a:defRPr sz="1792">
                <a:solidFill>
                  <a:schemeClr val="accent4"/>
                </a:solidFill>
              </a:defRPr>
            </a:lvl7pPr>
            <a:lvl8pPr marL="0" indent="0">
              <a:buNone/>
              <a:defRPr sz="1792">
                <a:solidFill>
                  <a:schemeClr val="accent4"/>
                </a:solidFill>
              </a:defRPr>
            </a:lvl8pPr>
            <a:lvl9pPr marL="0" indent="0">
              <a:buNone/>
              <a:defRPr sz="17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5504" y="1371600"/>
            <a:ext cx="6006497" cy="3429000"/>
          </a:xfrm>
        </p:spPr>
        <p:txBody>
          <a:bodyPr tIns="365760"/>
          <a:lstStyle>
            <a:lvl1pPr marL="0" indent="0" algn="ctr">
              <a:buNone/>
              <a:defRPr sz="1992"/>
            </a:lvl1pPr>
            <a:lvl2pPr marL="455190" indent="0">
              <a:buNone/>
              <a:defRPr sz="2788"/>
            </a:lvl2pPr>
            <a:lvl3pPr marL="910381" indent="0">
              <a:buNone/>
              <a:defRPr sz="2390"/>
            </a:lvl3pPr>
            <a:lvl4pPr marL="1365571" indent="0">
              <a:buNone/>
              <a:defRPr sz="1992"/>
            </a:lvl4pPr>
            <a:lvl5pPr marL="1820762" indent="0">
              <a:buNone/>
              <a:defRPr sz="1992"/>
            </a:lvl5pPr>
            <a:lvl6pPr marL="2275953" indent="0">
              <a:buNone/>
              <a:defRPr sz="1992"/>
            </a:lvl6pPr>
            <a:lvl7pPr marL="2731143" indent="0">
              <a:buNone/>
              <a:defRPr sz="1992"/>
            </a:lvl7pPr>
            <a:lvl8pPr marL="3186334" indent="0">
              <a:buNone/>
              <a:defRPr sz="1992"/>
            </a:lvl8pPr>
            <a:lvl9pPr marL="3641524" indent="0">
              <a:buNone/>
              <a:defRPr sz="1992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7201" y="4953000"/>
            <a:ext cx="4775199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2">
                <a:solidFill>
                  <a:schemeClr val="tx1"/>
                </a:solidFill>
              </a:defRPr>
            </a:lvl1pPr>
            <a:lvl2pPr marL="0" indent="0">
              <a:buNone/>
              <a:defRPr sz="1792">
                <a:solidFill>
                  <a:schemeClr val="accent4"/>
                </a:solidFill>
              </a:defRPr>
            </a:lvl2pPr>
            <a:lvl3pPr marL="0" indent="0">
              <a:buNone/>
              <a:defRPr sz="1792">
                <a:solidFill>
                  <a:schemeClr val="accent4"/>
                </a:solidFill>
              </a:defRPr>
            </a:lvl3pPr>
            <a:lvl4pPr marL="0" indent="0">
              <a:buNone/>
              <a:defRPr sz="1792">
                <a:solidFill>
                  <a:schemeClr val="accent4"/>
                </a:solidFill>
              </a:defRPr>
            </a:lvl4pPr>
            <a:lvl5pPr marL="0" indent="0">
              <a:buNone/>
              <a:defRPr sz="1792">
                <a:solidFill>
                  <a:schemeClr val="accent4"/>
                </a:solidFill>
              </a:defRPr>
            </a:lvl5pPr>
            <a:lvl6pPr marL="0" indent="0">
              <a:buNone/>
              <a:defRPr sz="1792">
                <a:solidFill>
                  <a:schemeClr val="accent4"/>
                </a:solidFill>
              </a:defRPr>
            </a:lvl6pPr>
            <a:lvl7pPr marL="0" indent="0">
              <a:buNone/>
              <a:defRPr sz="1792">
                <a:solidFill>
                  <a:schemeClr val="accent4"/>
                </a:solidFill>
              </a:defRPr>
            </a:lvl7pPr>
            <a:lvl8pPr marL="0" indent="0">
              <a:buNone/>
              <a:defRPr sz="1792">
                <a:solidFill>
                  <a:schemeClr val="accent4"/>
                </a:solidFill>
              </a:defRPr>
            </a:lvl8pPr>
            <a:lvl9pPr marL="0" indent="0">
              <a:buNone/>
              <a:defRPr sz="17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78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1992"/>
            </a:lvl1pPr>
            <a:lvl2pPr marL="455190" indent="0">
              <a:buNone/>
              <a:defRPr sz="2788"/>
            </a:lvl2pPr>
            <a:lvl3pPr marL="910381" indent="0">
              <a:buNone/>
              <a:defRPr sz="2390"/>
            </a:lvl3pPr>
            <a:lvl4pPr marL="1365571" indent="0">
              <a:buNone/>
              <a:defRPr sz="1992"/>
            </a:lvl4pPr>
            <a:lvl5pPr marL="1820762" indent="0">
              <a:buNone/>
              <a:defRPr sz="1992"/>
            </a:lvl5pPr>
            <a:lvl6pPr marL="2275953" indent="0">
              <a:buNone/>
              <a:defRPr sz="1992"/>
            </a:lvl6pPr>
            <a:lvl7pPr marL="2731143" indent="0">
              <a:buNone/>
              <a:defRPr sz="1992"/>
            </a:lvl7pPr>
            <a:lvl8pPr marL="3186334" indent="0">
              <a:buNone/>
              <a:defRPr sz="1992"/>
            </a:lvl8pPr>
            <a:lvl9pPr marL="3641524" indent="0">
              <a:buNone/>
              <a:defRPr sz="1992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2">
                <a:solidFill>
                  <a:schemeClr val="tx1"/>
                </a:solidFill>
              </a:defRPr>
            </a:lvl1pPr>
            <a:lvl2pPr marL="0" indent="0">
              <a:buNone/>
              <a:defRPr sz="1792">
                <a:solidFill>
                  <a:schemeClr val="accent4"/>
                </a:solidFill>
              </a:defRPr>
            </a:lvl2pPr>
            <a:lvl3pPr marL="0" indent="0">
              <a:buNone/>
              <a:defRPr sz="1792">
                <a:solidFill>
                  <a:schemeClr val="accent4"/>
                </a:solidFill>
              </a:defRPr>
            </a:lvl3pPr>
            <a:lvl4pPr marL="0" indent="0">
              <a:buNone/>
              <a:defRPr sz="1792">
                <a:solidFill>
                  <a:schemeClr val="accent4"/>
                </a:solidFill>
              </a:defRPr>
            </a:lvl4pPr>
            <a:lvl5pPr marL="0" indent="0">
              <a:buNone/>
              <a:defRPr sz="1792">
                <a:solidFill>
                  <a:schemeClr val="accent4"/>
                </a:solidFill>
              </a:defRPr>
            </a:lvl5pPr>
            <a:lvl6pPr marL="0" indent="0">
              <a:buNone/>
              <a:defRPr sz="1792">
                <a:solidFill>
                  <a:schemeClr val="accent4"/>
                </a:solidFill>
              </a:defRPr>
            </a:lvl6pPr>
            <a:lvl7pPr marL="0" indent="0">
              <a:buNone/>
              <a:defRPr sz="1792">
                <a:solidFill>
                  <a:schemeClr val="accent4"/>
                </a:solidFill>
              </a:defRPr>
            </a:lvl7pPr>
            <a:lvl8pPr marL="0" indent="0">
              <a:buNone/>
              <a:defRPr sz="1792">
                <a:solidFill>
                  <a:schemeClr val="accent4"/>
                </a:solidFill>
              </a:defRPr>
            </a:lvl8pPr>
            <a:lvl9pPr marL="0" indent="0">
              <a:buNone/>
              <a:defRPr sz="17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4802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1992"/>
            </a:lvl1pPr>
            <a:lvl2pPr marL="455190" indent="0">
              <a:buNone/>
              <a:defRPr sz="2788"/>
            </a:lvl2pPr>
            <a:lvl3pPr marL="910381" indent="0">
              <a:buNone/>
              <a:defRPr sz="2390"/>
            </a:lvl3pPr>
            <a:lvl4pPr marL="1365571" indent="0">
              <a:buNone/>
              <a:defRPr sz="1992"/>
            </a:lvl4pPr>
            <a:lvl5pPr marL="1820762" indent="0">
              <a:buNone/>
              <a:defRPr sz="1992"/>
            </a:lvl5pPr>
            <a:lvl6pPr marL="2275953" indent="0">
              <a:buNone/>
              <a:defRPr sz="1992"/>
            </a:lvl6pPr>
            <a:lvl7pPr marL="2731143" indent="0">
              <a:buNone/>
              <a:defRPr sz="1992"/>
            </a:lvl7pPr>
            <a:lvl8pPr marL="3186334" indent="0">
              <a:buNone/>
              <a:defRPr sz="1992"/>
            </a:lvl8pPr>
            <a:lvl9pPr marL="3641524" indent="0">
              <a:buNone/>
              <a:defRPr sz="1992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44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2">
                <a:solidFill>
                  <a:schemeClr val="tx1"/>
                </a:solidFill>
              </a:defRPr>
            </a:lvl1pPr>
            <a:lvl2pPr marL="0" indent="0">
              <a:buNone/>
              <a:defRPr sz="1792">
                <a:solidFill>
                  <a:schemeClr val="accent4"/>
                </a:solidFill>
              </a:defRPr>
            </a:lvl2pPr>
            <a:lvl3pPr marL="0" indent="0">
              <a:buNone/>
              <a:defRPr sz="1792">
                <a:solidFill>
                  <a:schemeClr val="accent4"/>
                </a:solidFill>
              </a:defRPr>
            </a:lvl3pPr>
            <a:lvl4pPr marL="0" indent="0">
              <a:buNone/>
              <a:defRPr sz="1792">
                <a:solidFill>
                  <a:schemeClr val="accent4"/>
                </a:solidFill>
              </a:defRPr>
            </a:lvl4pPr>
            <a:lvl5pPr marL="0" indent="0">
              <a:buNone/>
              <a:defRPr sz="1792">
                <a:solidFill>
                  <a:schemeClr val="accent4"/>
                </a:solidFill>
              </a:defRPr>
            </a:lvl5pPr>
            <a:lvl6pPr marL="0" indent="0">
              <a:buNone/>
              <a:defRPr sz="1792">
                <a:solidFill>
                  <a:schemeClr val="accent4"/>
                </a:solidFill>
              </a:defRPr>
            </a:lvl6pPr>
            <a:lvl7pPr marL="0" indent="0">
              <a:buNone/>
              <a:defRPr sz="1792">
                <a:solidFill>
                  <a:schemeClr val="accent4"/>
                </a:solidFill>
              </a:defRPr>
            </a:lvl7pPr>
            <a:lvl8pPr marL="0" indent="0">
              <a:buNone/>
              <a:defRPr sz="1792">
                <a:solidFill>
                  <a:schemeClr val="accent4"/>
                </a:solidFill>
              </a:defRPr>
            </a:lvl8pPr>
            <a:lvl9pPr marL="0" indent="0">
              <a:buNone/>
              <a:defRPr sz="17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9602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1992"/>
            </a:lvl1pPr>
            <a:lvl2pPr marL="455190" indent="0">
              <a:buNone/>
              <a:defRPr sz="2788"/>
            </a:lvl2pPr>
            <a:lvl3pPr marL="910381" indent="0">
              <a:buNone/>
              <a:defRPr sz="2390"/>
            </a:lvl3pPr>
            <a:lvl4pPr marL="1365571" indent="0">
              <a:buNone/>
              <a:defRPr sz="1992"/>
            </a:lvl4pPr>
            <a:lvl5pPr marL="1820762" indent="0">
              <a:buNone/>
              <a:defRPr sz="1992"/>
            </a:lvl5pPr>
            <a:lvl6pPr marL="2275953" indent="0">
              <a:buNone/>
              <a:defRPr sz="1992"/>
            </a:lvl6pPr>
            <a:lvl7pPr marL="2731143" indent="0">
              <a:buNone/>
              <a:defRPr sz="1992"/>
            </a:lvl7pPr>
            <a:lvl8pPr marL="3186334" indent="0">
              <a:buNone/>
              <a:defRPr sz="1992"/>
            </a:lvl8pPr>
            <a:lvl9pPr marL="3641524" indent="0">
              <a:buNone/>
              <a:defRPr sz="1992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92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2">
                <a:solidFill>
                  <a:schemeClr val="tx1"/>
                </a:solidFill>
              </a:defRPr>
            </a:lvl1pPr>
            <a:lvl2pPr marL="0" indent="0">
              <a:buNone/>
              <a:defRPr sz="1792">
                <a:solidFill>
                  <a:schemeClr val="accent4"/>
                </a:solidFill>
              </a:defRPr>
            </a:lvl2pPr>
            <a:lvl3pPr marL="0" indent="0">
              <a:buNone/>
              <a:defRPr sz="1792">
                <a:solidFill>
                  <a:schemeClr val="accent4"/>
                </a:solidFill>
              </a:defRPr>
            </a:lvl3pPr>
            <a:lvl4pPr marL="0" indent="0">
              <a:buNone/>
              <a:defRPr sz="1792">
                <a:solidFill>
                  <a:schemeClr val="accent4"/>
                </a:solidFill>
              </a:defRPr>
            </a:lvl4pPr>
            <a:lvl5pPr marL="0" indent="0">
              <a:buNone/>
              <a:defRPr sz="1792">
                <a:solidFill>
                  <a:schemeClr val="accent4"/>
                </a:solidFill>
              </a:defRPr>
            </a:lvl5pPr>
            <a:lvl6pPr marL="0" indent="0">
              <a:buNone/>
              <a:defRPr sz="1792">
                <a:solidFill>
                  <a:schemeClr val="accent4"/>
                </a:solidFill>
              </a:defRPr>
            </a:lvl6pPr>
            <a:lvl7pPr marL="0" indent="0">
              <a:buNone/>
              <a:defRPr sz="1792">
                <a:solidFill>
                  <a:schemeClr val="accent4"/>
                </a:solidFill>
              </a:defRPr>
            </a:lvl7pPr>
            <a:lvl8pPr marL="0" indent="0">
              <a:buNone/>
              <a:defRPr sz="1792">
                <a:solidFill>
                  <a:schemeClr val="accent4"/>
                </a:solidFill>
              </a:defRPr>
            </a:lvl8pPr>
            <a:lvl9pPr marL="0" indent="0">
              <a:buNone/>
              <a:defRPr sz="1792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39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42" Type="http://schemas.openxmlformats.org/officeDocument/2006/relationships/slideLayout" Target="../slideLayouts/slideLayout280.xml"/><Relationship Id="rId47" Type="http://schemas.openxmlformats.org/officeDocument/2006/relationships/slideLayout" Target="../slideLayouts/slideLayout285.xml"/><Relationship Id="rId50" Type="http://schemas.openxmlformats.org/officeDocument/2006/relationships/slideLayout" Target="../slideLayouts/slideLayout288.xml"/><Relationship Id="rId55" Type="http://schemas.openxmlformats.org/officeDocument/2006/relationships/theme" Target="../theme/theme10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46" Type="http://schemas.openxmlformats.org/officeDocument/2006/relationships/slideLayout" Target="../slideLayouts/slideLayout284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67.xml"/><Relationship Id="rId41" Type="http://schemas.openxmlformats.org/officeDocument/2006/relationships/slideLayout" Target="../slideLayouts/slideLayout279.xml"/><Relationship Id="rId54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40" Type="http://schemas.openxmlformats.org/officeDocument/2006/relationships/slideLayout" Target="../slideLayouts/slideLayout278.xml"/><Relationship Id="rId45" Type="http://schemas.openxmlformats.org/officeDocument/2006/relationships/slideLayout" Target="../slideLayouts/slideLayout283.xml"/><Relationship Id="rId53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49" Type="http://schemas.openxmlformats.org/officeDocument/2006/relationships/slideLayout" Target="../slideLayouts/slideLayout287.xml"/><Relationship Id="rId57" Type="http://schemas.openxmlformats.org/officeDocument/2006/relationships/image" Target="../media/image44.svg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4" Type="http://schemas.openxmlformats.org/officeDocument/2006/relationships/slideLayout" Target="../slideLayouts/slideLayout282.xml"/><Relationship Id="rId52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48" Type="http://schemas.openxmlformats.org/officeDocument/2006/relationships/slideLayout" Target="../slideLayouts/slideLayout286.xml"/><Relationship Id="rId56" Type="http://schemas.openxmlformats.org/officeDocument/2006/relationships/image" Target="../media/image43.png"/><Relationship Id="rId8" Type="http://schemas.openxmlformats.org/officeDocument/2006/relationships/slideLayout" Target="../slideLayouts/slideLayout246.xml"/><Relationship Id="rId51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tags" Target="../tags/tag1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vmlDrawing" Target="../drawings/vmlDrawing1.v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15.emf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Relationship Id="rId30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26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54.xml"/><Relationship Id="rId34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5" Type="http://schemas.openxmlformats.org/officeDocument/2006/relationships/slideLayout" Target="../slideLayouts/slideLayout158.xml"/><Relationship Id="rId33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57.xml"/><Relationship Id="rId32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23" Type="http://schemas.openxmlformats.org/officeDocument/2006/relationships/slideLayout" Target="../slideLayouts/slideLayout156.xml"/><Relationship Id="rId28" Type="http://schemas.openxmlformats.org/officeDocument/2006/relationships/slideLayout" Target="../slideLayouts/slideLayout161.xml"/><Relationship Id="rId36" Type="http://schemas.openxmlformats.org/officeDocument/2006/relationships/theme" Target="../theme/theme6.xml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31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Relationship Id="rId22" Type="http://schemas.openxmlformats.org/officeDocument/2006/relationships/slideLayout" Target="../slideLayouts/slideLayout155.xml"/><Relationship Id="rId27" Type="http://schemas.openxmlformats.org/officeDocument/2006/relationships/slideLayout" Target="../slideLayouts/slideLayout160.xml"/><Relationship Id="rId30" Type="http://schemas.openxmlformats.org/officeDocument/2006/relationships/slideLayout" Target="../slideLayouts/slideLayout163.xml"/><Relationship Id="rId35" Type="http://schemas.openxmlformats.org/officeDocument/2006/relationships/slideLayout" Target="../slideLayouts/slideLayout16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26" Type="http://schemas.openxmlformats.org/officeDocument/2006/relationships/slideLayout" Target="../slideLayouts/slideLayout194.xml"/><Relationship Id="rId39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89.xml"/><Relationship Id="rId34" Type="http://schemas.openxmlformats.org/officeDocument/2006/relationships/slideLayout" Target="../slideLayouts/slideLayout202.xml"/><Relationship Id="rId42" Type="http://schemas.openxmlformats.org/officeDocument/2006/relationships/slideLayout" Target="../slideLayouts/slideLayout210.xml"/><Relationship Id="rId47" Type="http://schemas.openxmlformats.org/officeDocument/2006/relationships/slideLayout" Target="../slideLayouts/slideLayout215.xml"/><Relationship Id="rId50" Type="http://schemas.openxmlformats.org/officeDocument/2006/relationships/image" Target="../media/image43.png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5" Type="http://schemas.openxmlformats.org/officeDocument/2006/relationships/slideLayout" Target="../slideLayouts/slideLayout193.xml"/><Relationship Id="rId33" Type="http://schemas.openxmlformats.org/officeDocument/2006/relationships/slideLayout" Target="../slideLayouts/slideLayout201.xml"/><Relationship Id="rId38" Type="http://schemas.openxmlformats.org/officeDocument/2006/relationships/slideLayout" Target="../slideLayouts/slideLayout206.xml"/><Relationship Id="rId46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20" Type="http://schemas.openxmlformats.org/officeDocument/2006/relationships/slideLayout" Target="../slideLayouts/slideLayout188.xml"/><Relationship Id="rId29" Type="http://schemas.openxmlformats.org/officeDocument/2006/relationships/slideLayout" Target="../slideLayouts/slideLayout197.xml"/><Relationship Id="rId41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24" Type="http://schemas.openxmlformats.org/officeDocument/2006/relationships/slideLayout" Target="../slideLayouts/slideLayout192.xml"/><Relationship Id="rId32" Type="http://schemas.openxmlformats.org/officeDocument/2006/relationships/slideLayout" Target="../slideLayouts/slideLayout200.xml"/><Relationship Id="rId37" Type="http://schemas.openxmlformats.org/officeDocument/2006/relationships/slideLayout" Target="../slideLayouts/slideLayout205.xml"/><Relationship Id="rId40" Type="http://schemas.openxmlformats.org/officeDocument/2006/relationships/slideLayout" Target="../slideLayouts/slideLayout208.xml"/><Relationship Id="rId45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23" Type="http://schemas.openxmlformats.org/officeDocument/2006/relationships/slideLayout" Target="../slideLayouts/slideLayout191.xml"/><Relationship Id="rId28" Type="http://schemas.openxmlformats.org/officeDocument/2006/relationships/slideLayout" Target="../slideLayouts/slideLayout196.xml"/><Relationship Id="rId36" Type="http://schemas.openxmlformats.org/officeDocument/2006/relationships/slideLayout" Target="../slideLayouts/slideLayout204.xml"/><Relationship Id="rId49" Type="http://schemas.openxmlformats.org/officeDocument/2006/relationships/theme" Target="../theme/theme7.xml"/><Relationship Id="rId10" Type="http://schemas.openxmlformats.org/officeDocument/2006/relationships/slideLayout" Target="../slideLayouts/slideLayout178.xml"/><Relationship Id="rId19" Type="http://schemas.openxmlformats.org/officeDocument/2006/relationships/slideLayout" Target="../slideLayouts/slideLayout187.xml"/><Relationship Id="rId31" Type="http://schemas.openxmlformats.org/officeDocument/2006/relationships/slideLayout" Target="../slideLayouts/slideLayout199.xml"/><Relationship Id="rId44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Relationship Id="rId22" Type="http://schemas.openxmlformats.org/officeDocument/2006/relationships/slideLayout" Target="../slideLayouts/slideLayout190.xml"/><Relationship Id="rId27" Type="http://schemas.openxmlformats.org/officeDocument/2006/relationships/slideLayout" Target="../slideLayouts/slideLayout195.xml"/><Relationship Id="rId30" Type="http://schemas.openxmlformats.org/officeDocument/2006/relationships/slideLayout" Target="../slideLayouts/slideLayout198.xml"/><Relationship Id="rId35" Type="http://schemas.openxmlformats.org/officeDocument/2006/relationships/slideLayout" Target="../slideLayouts/slideLayout203.xml"/><Relationship Id="rId43" Type="http://schemas.openxmlformats.org/officeDocument/2006/relationships/slideLayout" Target="../slideLayouts/slideLayout211.xml"/><Relationship Id="rId48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176.xml"/><Relationship Id="rId51" Type="http://schemas.openxmlformats.org/officeDocument/2006/relationships/image" Target="../media/image44.sv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4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7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1875" y="5408795"/>
            <a:ext cx="1980129" cy="145409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18039" y="6446072"/>
            <a:ext cx="1100080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14" y="330200"/>
            <a:ext cx="10972801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4" y="1371600"/>
            <a:ext cx="10972801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4414" y="6883401"/>
            <a:ext cx="1117600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1049-A980-9A4B-BDCF-935BD3D35A43}" type="datetimeFigureOut">
              <a:rPr lang="en-US" smtClean="0"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6491" y="6464301"/>
            <a:ext cx="518160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0361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7689" y="6338652"/>
            <a:ext cx="6173807" cy="343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defRPr/>
            </a:pPr>
            <a:r>
              <a:rPr lang="en-US" sz="900" i="1" dirty="0">
                <a:solidFill>
                  <a:srgbClr val="C6C6C8">
                    <a:lumMod val="75000"/>
                  </a:srgbClr>
                </a:solidFill>
                <a:latin typeface="Arial"/>
              </a:rPr>
              <a:t>The information on the roadmap is intended to outline our general product direction and it should not be relied on in making a purchasing decision. It is for informational purposes only and may not be incorporated into any contract.</a:t>
            </a:r>
            <a:endParaRPr lang="en-US" sz="1800" i="1" dirty="0">
              <a:solidFill>
                <a:srgbClr val="C6C6C8">
                  <a:lumMod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03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</p:sldLayoutIdLst>
  <mc:AlternateContent xmlns:mc="http://schemas.openxmlformats.org/markup-compatibility/2006" xmlns:p14="http://schemas.microsoft.com/office/powerpoint/2010/main">
    <mc:Choice Requires="p14">
      <p:transition spd="slow" p14:dur="800">
        <p:wipe dir="r"/>
      </p:transition>
    </mc:Choice>
    <mc:Fallback xmlns="">
      <p:transition xmlns:p14="http://schemas.microsoft.com/office/powerpoint/2010/main" spd="slow">
        <p:wipe dir="r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46909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  <p:sldLayoutId id="2147483960" r:id="rId22"/>
    <p:sldLayoutId id="2147483961" r:id="rId23"/>
    <p:sldLayoutId id="2147483962" r:id="rId24"/>
    <p:sldLayoutId id="2147483963" r:id="rId25"/>
    <p:sldLayoutId id="2147483964" r:id="rId26"/>
    <p:sldLayoutId id="2147483965" r:id="rId27"/>
    <p:sldLayoutId id="2147483966" r:id="rId28"/>
    <p:sldLayoutId id="2147483967" r:id="rId29"/>
    <p:sldLayoutId id="2147483968" r:id="rId30"/>
    <p:sldLayoutId id="2147483969" r:id="rId31"/>
    <p:sldLayoutId id="2147483970" r:id="rId32"/>
    <p:sldLayoutId id="2147483971" r:id="rId33"/>
    <p:sldLayoutId id="2147483972" r:id="rId34"/>
    <p:sldLayoutId id="2147483973" r:id="rId35"/>
    <p:sldLayoutId id="2147483974" r:id="rId36"/>
    <p:sldLayoutId id="2147483975" r:id="rId37"/>
    <p:sldLayoutId id="2147483976" r:id="rId38"/>
    <p:sldLayoutId id="2147483977" r:id="rId39"/>
    <p:sldLayoutId id="2147483978" r:id="rId40"/>
    <p:sldLayoutId id="2147483979" r:id="rId41"/>
    <p:sldLayoutId id="2147483980" r:id="rId42"/>
    <p:sldLayoutId id="2147483981" r:id="rId43"/>
    <p:sldLayoutId id="2147483982" r:id="rId44"/>
    <p:sldLayoutId id="2147483983" r:id="rId45"/>
    <p:sldLayoutId id="2147483984" r:id="rId46"/>
    <p:sldLayoutId id="2147483985" r:id="rId47"/>
    <p:sldLayoutId id="2147483986" r:id="rId48"/>
    <p:sldLayoutId id="2147483987" r:id="rId49"/>
    <p:sldLayoutId id="2147483988" r:id="rId50"/>
    <p:sldLayoutId id="2147483989" r:id="rId51"/>
    <p:sldLayoutId id="2147483990" r:id="rId52"/>
    <p:sldLayoutId id="2147483991" r:id="rId53"/>
    <p:sldLayoutId id="2147483992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1217089155"/>
              </p:ext>
            </p:extLst>
          </p:nvPr>
        </p:nvGraphicFramePr>
        <p:xfrm>
          <a:off x="1599" y="161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Slide" r:id="rId30" imgW="270" imgH="270" progId="TCLayout.ActiveDocument.1">
                  <p:embed/>
                </p:oleObj>
              </mc:Choice>
              <mc:Fallback>
                <p:oleObj name="think-cell Slide" r:id="rId30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99" y="161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875" y="5408789"/>
            <a:ext cx="1980129" cy="145409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18042" y="6446066"/>
            <a:ext cx="1100080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11" y="330200"/>
            <a:ext cx="10972801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1" y="1371600"/>
            <a:ext cx="10972801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4408" y="6883401"/>
            <a:ext cx="1117600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6494" y="6464301"/>
            <a:ext cx="518160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0358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9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872" y="5408769"/>
            <a:ext cx="1980129" cy="14540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330200"/>
            <a:ext cx="10972801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371600"/>
            <a:ext cx="10972801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6491" y="6464301"/>
            <a:ext cx="518160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2388"/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0348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98">
                <a:solidFill>
                  <a:schemeClr val="bg1"/>
                </a:solidFill>
              </a:defRPr>
            </a:lvl1pPr>
          </a:lstStyle>
          <a:p>
            <a:pPr defTabSz="912388"/>
            <a:fld id="{6EA6D8CF-3CDE-4807-BCD2-C9F2B831AAA5}" type="slidenum">
              <a:rPr lang="en-US" smtClean="0">
                <a:solidFill>
                  <a:prstClr val="white"/>
                </a:solidFill>
              </a:rPr>
              <a:pPr defTabSz="912388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66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2388" rtl="0" eaLnBrk="1" latinLnBrk="0" hangingPunct="1">
        <a:lnSpc>
          <a:spcPct val="90000"/>
        </a:lnSpc>
        <a:spcBef>
          <a:spcPct val="0"/>
        </a:spcBef>
        <a:buNone/>
        <a:defRPr sz="2794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097" indent="-228097" algn="l" defTabSz="912388" rtl="0" eaLnBrk="1" latinLnBrk="0" hangingPunct="1">
        <a:lnSpc>
          <a:spcPct val="90000"/>
        </a:lnSpc>
        <a:spcBef>
          <a:spcPts val="1197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1pPr>
      <a:lvl2pPr marL="501814" indent="-228097" algn="l" defTabSz="912388" rtl="0" eaLnBrk="1" latinLnBrk="0" hangingPunct="1">
        <a:lnSpc>
          <a:spcPct val="90000"/>
        </a:lnSpc>
        <a:spcBef>
          <a:spcPts val="798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796" kern="1200">
          <a:solidFill>
            <a:schemeClr val="tx1"/>
          </a:solidFill>
          <a:latin typeface="+mn-lt"/>
          <a:ea typeface="+mn-ea"/>
          <a:cs typeface="+mn-cs"/>
        </a:defRPr>
      </a:lvl2pPr>
      <a:lvl3pPr marL="729911" indent="-182478" algn="l" defTabSz="912388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596" kern="1200">
          <a:solidFill>
            <a:schemeClr val="tx1"/>
          </a:solidFill>
          <a:latin typeface="+mn-lt"/>
          <a:ea typeface="+mn-ea"/>
          <a:cs typeface="+mn-cs"/>
        </a:defRPr>
      </a:lvl3pPr>
      <a:lvl4pPr marL="958008" indent="-182478" algn="l" defTabSz="912388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397" kern="1200">
          <a:solidFill>
            <a:schemeClr val="tx1"/>
          </a:solidFill>
          <a:latin typeface="+mn-lt"/>
          <a:ea typeface="+mn-ea"/>
          <a:cs typeface="+mn-cs"/>
        </a:defRPr>
      </a:lvl4pPr>
      <a:lvl5pPr marL="1186105" indent="-182478" algn="l" defTabSz="912388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397" kern="1200">
          <a:solidFill>
            <a:schemeClr val="tx1"/>
          </a:solidFill>
          <a:latin typeface="+mn-lt"/>
          <a:ea typeface="+mn-ea"/>
          <a:cs typeface="+mn-cs"/>
        </a:defRPr>
      </a:lvl5pPr>
      <a:lvl6pPr marL="1414202" indent="-182478" algn="l" defTabSz="912388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397" kern="1200">
          <a:solidFill>
            <a:schemeClr val="tx1"/>
          </a:solidFill>
          <a:latin typeface="+mn-lt"/>
          <a:ea typeface="+mn-ea"/>
          <a:cs typeface="+mn-cs"/>
        </a:defRPr>
      </a:lvl6pPr>
      <a:lvl7pPr marL="1642299" indent="-182478" algn="l" defTabSz="912388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397" kern="1200">
          <a:solidFill>
            <a:schemeClr val="tx1"/>
          </a:solidFill>
          <a:latin typeface="+mn-lt"/>
          <a:ea typeface="+mn-ea"/>
          <a:cs typeface="+mn-cs"/>
        </a:defRPr>
      </a:lvl7pPr>
      <a:lvl8pPr marL="1870396" indent="-182478" algn="l" defTabSz="912388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397" kern="1200">
          <a:solidFill>
            <a:schemeClr val="tx1"/>
          </a:solidFill>
          <a:latin typeface="+mn-lt"/>
          <a:ea typeface="+mn-ea"/>
          <a:cs typeface="+mn-cs"/>
        </a:defRPr>
      </a:lvl8pPr>
      <a:lvl9pPr marL="2098493" indent="-182478" algn="l" defTabSz="912388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388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1pPr>
      <a:lvl2pPr marL="456194" algn="l" defTabSz="912388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2pPr>
      <a:lvl3pPr marL="912388" algn="l" defTabSz="912388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1368582" algn="l" defTabSz="912388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1824777" algn="l" defTabSz="912388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2280971" algn="l" defTabSz="912388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2737165" algn="l" defTabSz="912388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3193359" algn="l" defTabSz="912388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3649553" algn="l" defTabSz="912388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9831757" y="5562600"/>
            <a:ext cx="2360246" cy="130026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3" y="330200"/>
            <a:ext cx="10972801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371600"/>
            <a:ext cx="10972801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4402" y="6883401"/>
            <a:ext cx="1117600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0381"/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76801" y="6464301"/>
            <a:ext cx="518160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0381"/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0350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96">
                <a:solidFill>
                  <a:schemeClr val="bg1"/>
                </a:solidFill>
              </a:defRPr>
            </a:lvl1pPr>
          </a:lstStyle>
          <a:p>
            <a:pPr defTabSz="910381"/>
            <a:fld id="{6EA6D8CF-3CDE-4807-BCD2-C9F2B831AAA5}" type="slidenum">
              <a:rPr lang="en-US" smtClean="0">
                <a:solidFill>
                  <a:prstClr val="white"/>
                </a:solidFill>
              </a:rPr>
              <a:pPr defTabSz="910381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98036" y="6446051"/>
            <a:ext cx="1466391" cy="173355"/>
            <a:chOff x="-84138" y="5622925"/>
            <a:chExt cx="4330701" cy="682626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0381"/>
              <a:endParaRPr lang="en-US" sz="1792">
                <a:solidFill>
                  <a:srgbClr val="7170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2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</p:sldLayoutIdLst>
  <p:hf hdr="0" dt="0"/>
  <p:txStyles>
    <p:titleStyle>
      <a:lvl1pPr algn="l" defTabSz="910381" rtl="0" eaLnBrk="1" latinLnBrk="0" hangingPunct="1">
        <a:lnSpc>
          <a:spcPct val="90000"/>
        </a:lnSpc>
        <a:spcBef>
          <a:spcPct val="0"/>
        </a:spcBef>
        <a:buNone/>
        <a:defRPr sz="2788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7595" indent="-227595" algn="l" defTabSz="910381" rtl="0" eaLnBrk="1" latinLnBrk="0" hangingPunct="1">
        <a:lnSpc>
          <a:spcPct val="90000"/>
        </a:lnSpc>
        <a:spcBef>
          <a:spcPts val="1194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1pPr>
      <a:lvl2pPr marL="500710" indent="-227595" algn="l" defTabSz="910381" rtl="0" eaLnBrk="1" latinLnBrk="0" hangingPunct="1">
        <a:lnSpc>
          <a:spcPct val="90000"/>
        </a:lnSpc>
        <a:spcBef>
          <a:spcPts val="796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792" kern="1200">
          <a:solidFill>
            <a:schemeClr val="tx1"/>
          </a:solidFill>
          <a:latin typeface="+mn-lt"/>
          <a:ea typeface="+mn-ea"/>
          <a:cs typeface="+mn-cs"/>
        </a:defRPr>
      </a:lvl2pPr>
      <a:lvl3pPr marL="728305" indent="-182077" algn="l" defTabSz="910381" rtl="0" eaLnBrk="1" latinLnBrk="0" hangingPunct="1">
        <a:lnSpc>
          <a:spcPct val="90000"/>
        </a:lnSpc>
        <a:spcBef>
          <a:spcPts val="598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592" kern="1200">
          <a:solidFill>
            <a:schemeClr val="tx1"/>
          </a:solidFill>
          <a:latin typeface="+mn-lt"/>
          <a:ea typeface="+mn-ea"/>
          <a:cs typeface="+mn-cs"/>
        </a:defRPr>
      </a:lvl3pPr>
      <a:lvl4pPr marL="955900" indent="-182077" algn="l" defTabSz="910381" rtl="0" eaLnBrk="1" latinLnBrk="0" hangingPunct="1">
        <a:lnSpc>
          <a:spcPct val="90000"/>
        </a:lnSpc>
        <a:spcBef>
          <a:spcPts val="598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394" kern="1200">
          <a:solidFill>
            <a:schemeClr val="tx1"/>
          </a:solidFill>
          <a:latin typeface="+mn-lt"/>
          <a:ea typeface="+mn-ea"/>
          <a:cs typeface="+mn-cs"/>
        </a:defRPr>
      </a:lvl4pPr>
      <a:lvl5pPr marL="1183496" indent="-182077" algn="l" defTabSz="910381" rtl="0" eaLnBrk="1" latinLnBrk="0" hangingPunct="1">
        <a:lnSpc>
          <a:spcPct val="90000"/>
        </a:lnSpc>
        <a:spcBef>
          <a:spcPts val="598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5pPr>
      <a:lvl6pPr marL="1411091" indent="-182077" algn="l" defTabSz="910381" rtl="0" eaLnBrk="1" latinLnBrk="0" hangingPunct="1">
        <a:lnSpc>
          <a:spcPct val="90000"/>
        </a:lnSpc>
        <a:spcBef>
          <a:spcPts val="598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394" kern="1200">
          <a:solidFill>
            <a:schemeClr val="tx1"/>
          </a:solidFill>
          <a:latin typeface="+mn-lt"/>
          <a:ea typeface="+mn-ea"/>
          <a:cs typeface="+mn-cs"/>
        </a:defRPr>
      </a:lvl6pPr>
      <a:lvl7pPr marL="1638686" indent="-182077" algn="l" defTabSz="910381" rtl="0" eaLnBrk="1" latinLnBrk="0" hangingPunct="1">
        <a:lnSpc>
          <a:spcPct val="90000"/>
        </a:lnSpc>
        <a:spcBef>
          <a:spcPts val="598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7pPr>
      <a:lvl8pPr marL="1866281" indent="-182077" algn="l" defTabSz="910381" rtl="0" eaLnBrk="1" latinLnBrk="0" hangingPunct="1">
        <a:lnSpc>
          <a:spcPct val="90000"/>
        </a:lnSpc>
        <a:spcBef>
          <a:spcPts val="598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394" kern="1200">
          <a:solidFill>
            <a:schemeClr val="tx1"/>
          </a:solidFill>
          <a:latin typeface="+mn-lt"/>
          <a:ea typeface="+mn-ea"/>
          <a:cs typeface="+mn-cs"/>
        </a:defRPr>
      </a:lvl8pPr>
      <a:lvl9pPr marL="2093876" indent="-182077" algn="l" defTabSz="910381" rtl="0" eaLnBrk="1" latinLnBrk="0" hangingPunct="1">
        <a:lnSpc>
          <a:spcPct val="90000"/>
        </a:lnSpc>
        <a:spcBef>
          <a:spcPts val="598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381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55190" algn="l" defTabSz="910381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2pPr>
      <a:lvl3pPr marL="910381" algn="l" defTabSz="910381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3pPr>
      <a:lvl4pPr marL="1365571" algn="l" defTabSz="910381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1820762" algn="l" defTabSz="910381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275953" algn="l" defTabSz="910381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731143" algn="l" defTabSz="910381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186334" algn="l" defTabSz="910381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641524" algn="l" defTabSz="910381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873" y="5408771"/>
            <a:ext cx="1980129" cy="145409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18040" y="6446048"/>
            <a:ext cx="1100080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88"/>
              <a:endParaRPr lang="en-US" sz="1795">
                <a:solidFill>
                  <a:srgbClr val="717074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330200"/>
            <a:ext cx="10972801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371600"/>
            <a:ext cx="10972801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2388"/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6492" y="6464301"/>
            <a:ext cx="518160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2388"/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 - VMWARE ONLY</a:t>
            </a:r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0349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98">
                <a:solidFill>
                  <a:schemeClr val="bg1"/>
                </a:solidFill>
              </a:defRPr>
            </a:lvl1pPr>
          </a:lstStyle>
          <a:p>
            <a:pPr defTabSz="912388"/>
            <a:fld id="{6EA6D8CF-3CDE-4807-BCD2-C9F2B831AAA5}" type="slidenum">
              <a:rPr lang="en-US" smtClean="0">
                <a:solidFill>
                  <a:prstClr val="white"/>
                </a:solidFill>
              </a:rPr>
              <a:pPr defTabSz="912388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37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  <p:sldLayoutId id="2147483823" r:id="rId25"/>
    <p:sldLayoutId id="2147483824" r:id="rId26"/>
    <p:sldLayoutId id="2147483825" r:id="rId27"/>
  </p:sldLayoutIdLst>
  <p:hf hdr="0" dt="0"/>
  <p:txStyles>
    <p:titleStyle>
      <a:lvl1pPr algn="l" defTabSz="912115" rtl="0" eaLnBrk="1" latinLnBrk="0" hangingPunct="1">
        <a:lnSpc>
          <a:spcPct val="90000"/>
        </a:lnSpc>
        <a:spcBef>
          <a:spcPct val="0"/>
        </a:spcBef>
        <a:buNone/>
        <a:defRPr sz="2793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028" indent="-228028" algn="l" defTabSz="912115" rtl="0" eaLnBrk="1" latinLnBrk="0" hangingPunct="1">
        <a:lnSpc>
          <a:spcPct val="90000"/>
        </a:lnSpc>
        <a:spcBef>
          <a:spcPts val="1197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1663" indent="-228028" algn="l" defTabSz="912115" rtl="0" eaLnBrk="1" latinLnBrk="0" hangingPunct="1">
        <a:lnSpc>
          <a:spcPct val="90000"/>
        </a:lnSpc>
        <a:spcBef>
          <a:spcPts val="798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729692" indent="-182423" algn="l" defTabSz="912115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596" kern="1200">
          <a:solidFill>
            <a:schemeClr val="tx1"/>
          </a:solidFill>
          <a:latin typeface="+mn-lt"/>
          <a:ea typeface="+mn-ea"/>
          <a:cs typeface="+mn-cs"/>
        </a:defRPr>
      </a:lvl3pPr>
      <a:lvl4pPr marL="957720" indent="-182423" algn="l" defTabSz="912115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397" kern="1200">
          <a:solidFill>
            <a:schemeClr val="tx1"/>
          </a:solidFill>
          <a:latin typeface="+mn-lt"/>
          <a:ea typeface="+mn-ea"/>
          <a:cs typeface="+mn-cs"/>
        </a:defRPr>
      </a:lvl4pPr>
      <a:lvl5pPr marL="1185749" indent="-182423" algn="l" defTabSz="912115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397" kern="1200">
          <a:solidFill>
            <a:schemeClr val="tx1"/>
          </a:solidFill>
          <a:latin typeface="+mn-lt"/>
          <a:ea typeface="+mn-ea"/>
          <a:cs typeface="+mn-cs"/>
        </a:defRPr>
      </a:lvl5pPr>
      <a:lvl6pPr marL="1413778" indent="-182423" algn="l" defTabSz="912115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397" kern="1200">
          <a:solidFill>
            <a:schemeClr val="tx1"/>
          </a:solidFill>
          <a:latin typeface="+mn-lt"/>
          <a:ea typeface="+mn-ea"/>
          <a:cs typeface="+mn-cs"/>
        </a:defRPr>
      </a:lvl6pPr>
      <a:lvl7pPr marL="1641806" indent="-182423" algn="l" defTabSz="912115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397" kern="1200">
          <a:solidFill>
            <a:schemeClr val="tx1"/>
          </a:solidFill>
          <a:latin typeface="+mn-lt"/>
          <a:ea typeface="+mn-ea"/>
          <a:cs typeface="+mn-cs"/>
        </a:defRPr>
      </a:lvl7pPr>
      <a:lvl8pPr marL="1869835" indent="-182423" algn="l" defTabSz="912115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397" kern="1200">
          <a:solidFill>
            <a:schemeClr val="tx1"/>
          </a:solidFill>
          <a:latin typeface="+mn-lt"/>
          <a:ea typeface="+mn-ea"/>
          <a:cs typeface="+mn-cs"/>
        </a:defRPr>
      </a:lvl8pPr>
      <a:lvl9pPr marL="2097864" indent="-182423" algn="l" defTabSz="912115" rtl="0" eaLnBrk="1" latinLnBrk="0" hangingPunct="1">
        <a:lnSpc>
          <a:spcPct val="90000"/>
        </a:lnSpc>
        <a:spcBef>
          <a:spcPts val="5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5" algn="l" defTabSz="91211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2" algn="l" defTabSz="91211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9" algn="l" defTabSz="91211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6" algn="l" defTabSz="91211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4" algn="l" defTabSz="91211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401" algn="l" defTabSz="91211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9" algn="l" defTabSz="91211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0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C9BFC-FCFF-7247-B387-15C2934714B0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07614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  <p:sldLayoutId id="2147483880" r:id="rId18"/>
    <p:sldLayoutId id="2147483881" r:id="rId19"/>
    <p:sldLayoutId id="2147483882" r:id="rId20"/>
    <p:sldLayoutId id="2147483883" r:id="rId21"/>
    <p:sldLayoutId id="2147483884" r:id="rId22"/>
    <p:sldLayoutId id="2147483885" r:id="rId23"/>
    <p:sldLayoutId id="2147483886" r:id="rId24"/>
    <p:sldLayoutId id="2147483887" r:id="rId25"/>
    <p:sldLayoutId id="2147483888" r:id="rId26"/>
    <p:sldLayoutId id="2147483889" r:id="rId27"/>
    <p:sldLayoutId id="2147483890" r:id="rId28"/>
    <p:sldLayoutId id="2147483891" r:id="rId29"/>
    <p:sldLayoutId id="2147483892" r:id="rId30"/>
    <p:sldLayoutId id="2147483893" r:id="rId31"/>
    <p:sldLayoutId id="2147483894" r:id="rId32"/>
    <p:sldLayoutId id="2147483895" r:id="rId33"/>
    <p:sldLayoutId id="2147483896" r:id="rId34"/>
    <p:sldLayoutId id="2147483897" r:id="rId35"/>
    <p:sldLayoutId id="2147483898" r:id="rId36"/>
    <p:sldLayoutId id="2147483899" r:id="rId37"/>
    <p:sldLayoutId id="2147483900" r:id="rId38"/>
    <p:sldLayoutId id="2147483901" r:id="rId39"/>
    <p:sldLayoutId id="2147483902" r:id="rId40"/>
    <p:sldLayoutId id="2147483903" r:id="rId41"/>
    <p:sldLayoutId id="2147483904" r:id="rId42"/>
    <p:sldLayoutId id="2147483905" r:id="rId43"/>
    <p:sldLayoutId id="2147483906" r:id="rId44"/>
    <p:sldLayoutId id="2147483907" r:id="rId45"/>
    <p:sldLayoutId id="2147483908" r:id="rId46"/>
    <p:sldLayoutId id="2147483909" r:id="rId47"/>
    <p:sldLayoutId id="2147483910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066801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24-Sep-19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1" y="4237568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txStyles>
    <p:titleStyle>
      <a:lvl1pPr algn="ctr" defTabSz="609448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609448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176" indent="-190452" algn="l" defTabSz="609448" rtl="0" eaLnBrk="1" latinLnBrk="0" hangingPunct="1">
        <a:spcBef>
          <a:spcPct val="20000"/>
        </a:spcBef>
        <a:buFont typeface="Arial" pitchFamily="34" charset="0"/>
        <a:buChar char="–"/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761810" indent="-152362" algn="l" defTabSz="6094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533" indent="-152362" algn="l" defTabSz="609448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257" indent="-152362" algn="l" defTabSz="609448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5981" indent="-152362" algn="l" defTabSz="60944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0705" indent="-152362" algn="l" defTabSz="60944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5429" indent="-152362" algn="l" defTabSz="60944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152" indent="-152362" algn="l" defTabSz="609448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24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48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171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895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619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343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067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790" algn="l" defTabSz="60944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8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8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hol.vmware.com/HOL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2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4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vmware.com/go/powercli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Relationship Id="rId6" Type="http://schemas.openxmlformats.org/officeDocument/2006/relationships/hyperlink" Target="https://code.vmware.com/samples" TargetMode="External"/><Relationship Id="rId5" Type="http://schemas.openxmlformats.org/officeDocument/2006/relationships/hyperlink" Target="https://github.com/vmware/PowerCLI-Example-Scripts" TargetMode="External"/><Relationship Id="rId4" Type="http://schemas.openxmlformats.org/officeDocument/2006/relationships/hyperlink" Target="https://code.vmware.com/web/code/joi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e-talk.com/sysadmin/powershell/the-complete-guide-to-powershell-punctuation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8.xml"/><Relationship Id="rId4" Type="http://schemas.openxmlformats.org/officeDocument/2006/relationships/hyperlink" Target="https://code.vmware.com/tool/vmware-powercl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ndows_PowerShell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69574" y="1295400"/>
            <a:ext cx="11698356" cy="20211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/>
            <a:r>
              <a:rPr lang="en-US" sz="6267" dirty="0">
                <a:solidFill>
                  <a:prstClr val="black"/>
                </a:solidFill>
                <a:latin typeface="Dubai Medium"/>
                <a:cs typeface="Dubai Medium"/>
              </a:rPr>
              <a:t>PowerCLI Workshop</a:t>
            </a:r>
            <a:br>
              <a:rPr lang="en-US" sz="6267" dirty="0">
                <a:solidFill>
                  <a:prstClr val="black"/>
                </a:solidFill>
                <a:latin typeface="Dubai Medium"/>
                <a:cs typeface="Dubai Medium"/>
              </a:rPr>
            </a:br>
            <a:r>
              <a:rPr lang="en-US" sz="6267" dirty="0">
                <a:solidFill>
                  <a:prstClr val="black"/>
                </a:solidFill>
                <a:latin typeface="Dubai Medium"/>
                <a:cs typeface="Dubai Medium"/>
              </a:rPr>
              <a:t>From Beginner to Advanced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2475346" y="4023719"/>
            <a:ext cx="7241309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/>
            <a:r>
              <a:rPr lang="en-US" sz="4000" dirty="0">
                <a:solidFill>
                  <a:prstClr val="black"/>
                </a:solidFill>
                <a:latin typeface="Bahnschrift SemiCondensed"/>
                <a:cs typeface="Dubai Medium"/>
              </a:rPr>
              <a:t>Luc </a:t>
            </a:r>
            <a:r>
              <a:rPr lang="en-US" sz="4000" dirty="0" err="1">
                <a:solidFill>
                  <a:prstClr val="black"/>
                </a:solidFill>
                <a:latin typeface="Bahnschrift SemiCondensed"/>
                <a:cs typeface="Dubai Medium"/>
              </a:rPr>
              <a:t>Dekens</a:t>
            </a:r>
            <a:endParaRPr lang="en-US" sz="4000" dirty="0">
              <a:solidFill>
                <a:prstClr val="black"/>
              </a:solidFill>
              <a:latin typeface="Bahnschrift SemiCondensed"/>
              <a:cs typeface="Dubai Medium"/>
            </a:endParaRPr>
          </a:p>
          <a:p>
            <a:pPr algn="ctr" defTabSz="609630"/>
            <a:r>
              <a:rPr lang="en-US" sz="4000" dirty="0">
                <a:solidFill>
                  <a:prstClr val="black"/>
                </a:solidFill>
                <a:latin typeface="Bahnschrift SemiCondensed"/>
                <a:cs typeface="Dubai Medium"/>
              </a:rPr>
              <a:t>Kyle Ruddy</a:t>
            </a:r>
            <a:endParaRPr lang="en-US" sz="1200" dirty="0">
              <a:solidFill>
                <a:prstClr val="white">
                  <a:lumMod val="50000"/>
                </a:prstClr>
              </a:solidFill>
              <a:latin typeface="Bahnschrift SemiCondensed"/>
              <a:cs typeface="Dubai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16135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E5DCD3-4C54-A243-9DE0-4DB7C4E63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105" y="1485058"/>
            <a:ext cx="3315751" cy="4799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7AEBA2-4ED5-2544-8361-3C3A4B18E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15" y="616137"/>
            <a:ext cx="2901225" cy="2724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30BFDE-4441-D140-B831-4079130D1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15" y="3592136"/>
            <a:ext cx="3123520" cy="2649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ABCDE4-895D-ED46-B348-CAE079CE5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536" y="1208007"/>
            <a:ext cx="2717078" cy="5076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1109C-BAFF-2C40-9E37-191B613F82B1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PowerCLI Compatibility</a:t>
            </a:r>
          </a:p>
        </p:txBody>
      </p:sp>
    </p:spTree>
    <p:extLst>
      <p:ext uri="{BB962C8B-B14F-4D97-AF65-F5344CB8AC3E}">
        <p14:creationId xmlns:p14="http://schemas.microsoft.com/office/powerpoint/2010/main" val="2971503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3E3179-3334-E846-95E4-F2D658FF78E6}"/>
              </a:ext>
            </a:extLst>
          </p:cNvPr>
          <p:cNvSpPr txBox="1"/>
          <p:nvPr/>
        </p:nvSpPr>
        <p:spPr>
          <a:xfrm>
            <a:off x="1217469" y="2721114"/>
            <a:ext cx="975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Lingo Dictionary</a:t>
            </a:r>
          </a:p>
        </p:txBody>
      </p:sp>
    </p:spTree>
    <p:extLst>
      <p:ext uri="{BB962C8B-B14F-4D97-AF65-F5344CB8AC3E}">
        <p14:creationId xmlns:p14="http://schemas.microsoft.com/office/powerpoint/2010/main" val="256890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8D7B1-7723-6A4C-8267-1C2AB3FD7140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Common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DB3EF-A35D-3C44-A544-904C49A90225}"/>
              </a:ext>
            </a:extLst>
          </p:cNvPr>
          <p:cNvSpPr txBox="1">
            <a:spLocks/>
          </p:cNvSpPr>
          <p:nvPr/>
        </p:nvSpPr>
        <p:spPr>
          <a:xfrm>
            <a:off x="243068" y="2016890"/>
            <a:ext cx="11485106" cy="3538958"/>
          </a:xfrm>
          <a:prstGeom prst="rect">
            <a:avLst/>
          </a:prstGeom>
        </p:spPr>
        <p:txBody>
          <a:bodyPr numCol="2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marR="0" lvl="0" indent="-228611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Cmdlet (“Command let”)</a:t>
            </a:r>
          </a:p>
          <a:p>
            <a:pPr lvl="1" indent="-228611">
              <a:buFont typeface="Arial" pitchFamily="34" charset="0"/>
              <a:buChar char="•"/>
            </a:pPr>
            <a:r>
              <a:rPr kumimoji="0" lang="en-US" sz="25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single command</a:t>
            </a:r>
          </a:p>
          <a:p>
            <a:pPr lvl="1" indent="-228611">
              <a:buFont typeface="Arial" pitchFamily="34" charset="0"/>
              <a:buChar char="•"/>
            </a:pPr>
            <a:r>
              <a:rPr kumimoji="0" lang="en-US" sz="25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Usually written and compiled in .NET</a:t>
            </a:r>
          </a:p>
          <a:p>
            <a:pPr marL="228611" marR="0" lvl="0" indent="-228611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Function</a:t>
            </a:r>
          </a:p>
          <a:p>
            <a:pPr lvl="1" indent="-228611">
              <a:buFont typeface="Arial" pitchFamily="34" charset="0"/>
              <a:buChar char="•"/>
            </a:pPr>
            <a:r>
              <a:rPr lang="en-US" sz="2534" dirty="0">
                <a:solidFill>
                  <a:prstClr val="black"/>
                </a:solidFill>
              </a:rPr>
              <a:t>A single command</a:t>
            </a:r>
          </a:p>
          <a:p>
            <a:pPr lvl="1" indent="-228611">
              <a:buFont typeface="Arial" pitchFamily="34" charset="0"/>
              <a:buChar char="•"/>
            </a:pPr>
            <a:r>
              <a:rPr lang="en-US" sz="2534" dirty="0">
                <a:solidFill>
                  <a:prstClr val="black"/>
                </a:solidFill>
              </a:rPr>
              <a:t>Usually written in PowerShell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L="228611" marR="0" lvl="0" indent="-228611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8611" marR="0" lvl="0" indent="-228611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Script</a:t>
            </a:r>
          </a:p>
          <a:p>
            <a:pPr lvl="1" indent="-228611">
              <a:buFont typeface="Arial" pitchFamily="34" charset="0"/>
              <a:buChar char="•"/>
            </a:pPr>
            <a:r>
              <a:rPr kumimoji="0" lang="en-US" sz="25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Series of commands stored in a PS1 file</a:t>
            </a:r>
          </a:p>
          <a:p>
            <a:pPr lvl="1" indent="-228611">
              <a:buFont typeface="Arial" pitchFamily="34" charset="0"/>
              <a:buChar char="•"/>
            </a:pPr>
            <a:endParaRPr lang="en-US" sz="2534" dirty="0">
              <a:solidFill>
                <a:prstClr val="black"/>
              </a:solidFill>
              <a:latin typeface="Calibri"/>
            </a:endParaRPr>
          </a:p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Module</a:t>
            </a:r>
          </a:p>
          <a:p>
            <a:pPr lvl="1" indent="-228611">
              <a:buFont typeface="Arial" pitchFamily="34" charset="0"/>
              <a:buChar char="•"/>
            </a:pPr>
            <a:r>
              <a:rPr kumimoji="0" lang="en-US" sz="25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Package of related commands</a:t>
            </a:r>
          </a:p>
          <a:p>
            <a:pPr marL="228611" marR="0" lvl="0" indent="-228611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83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8D7B1-7723-6A4C-8267-1C2AB3FD7140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Command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DB3EF-A35D-3C44-A544-904C49A90225}"/>
              </a:ext>
            </a:extLst>
          </p:cNvPr>
          <p:cNvSpPr txBox="1">
            <a:spLocks/>
          </p:cNvSpPr>
          <p:nvPr/>
        </p:nvSpPr>
        <p:spPr>
          <a:xfrm>
            <a:off x="616666" y="2016890"/>
            <a:ext cx="8978747" cy="3538958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Cmdlets and Functions use properly formatted verbs</a:t>
            </a:r>
          </a:p>
          <a:p>
            <a:pPr lvl="1"/>
            <a:r>
              <a:rPr lang="en-US" sz="2400" dirty="0"/>
              <a:t>Use Get-Verb to see the available options</a:t>
            </a:r>
          </a:p>
          <a:p>
            <a:r>
              <a:rPr lang="en-US" sz="2800" dirty="0"/>
              <a:t>Most features follow a very simple pattern</a:t>
            </a:r>
          </a:p>
          <a:p>
            <a:pPr lvl="1"/>
            <a:r>
              <a:rPr lang="en-US" sz="2400" dirty="0"/>
              <a:t>Get = Gather data</a:t>
            </a:r>
          </a:p>
          <a:p>
            <a:pPr lvl="1"/>
            <a:r>
              <a:rPr lang="en-US" sz="2400" dirty="0"/>
              <a:t>Set = Change data</a:t>
            </a:r>
          </a:p>
          <a:p>
            <a:pPr lvl="1"/>
            <a:r>
              <a:rPr lang="en-US" sz="2400" dirty="0"/>
              <a:t>New = Create data</a:t>
            </a:r>
          </a:p>
          <a:p>
            <a:pPr lvl="1"/>
            <a:r>
              <a:rPr lang="en-US" sz="2400" dirty="0"/>
              <a:t>Remove = Delete data</a:t>
            </a:r>
          </a:p>
        </p:txBody>
      </p:sp>
    </p:spTree>
    <p:extLst>
      <p:ext uri="{BB962C8B-B14F-4D97-AF65-F5344CB8AC3E}">
        <p14:creationId xmlns:p14="http://schemas.microsoft.com/office/powerpoint/2010/main" val="279538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90DAC-0959-3749-8E1E-B1BE5CEE2026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Object Management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73B89B4-9975-E948-9746-321FA1E6C53D}"/>
              </a:ext>
            </a:extLst>
          </p:cNvPr>
          <p:cNvSpPr txBox="1">
            <a:spLocks/>
          </p:cNvSpPr>
          <p:nvPr/>
        </p:nvSpPr>
        <p:spPr>
          <a:xfrm>
            <a:off x="608171" y="1739097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Variable</a:t>
            </a:r>
          </a:p>
          <a:p>
            <a:pPr lvl="1"/>
            <a:r>
              <a:rPr lang="en-US" sz="2400" dirty="0"/>
              <a:t>Saves objects for later reference</a:t>
            </a:r>
          </a:p>
          <a:p>
            <a:pPr lvl="1"/>
            <a:r>
              <a:rPr lang="en-US" sz="2400" dirty="0"/>
              <a:t>Uses ‘$’ as the initial character</a:t>
            </a:r>
          </a:p>
          <a:p>
            <a:r>
              <a:rPr lang="en-US" sz="2400" dirty="0"/>
              <a:t>Example: </a:t>
            </a:r>
            <a:r>
              <a:rPr lang="en-US" dirty="0"/>
              <a:t> </a:t>
            </a:r>
            <a:r>
              <a:rPr lang="en-US" dirty="0">
                <a:solidFill>
                  <a:srgbClr val="A82D00"/>
                </a:solidFill>
              </a:rPr>
              <a:t>$Name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696969"/>
                </a:solidFill>
              </a:rPr>
              <a:t>=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8B0000"/>
                </a:solidFill>
              </a:rPr>
              <a:t>“Kyle Ruddy”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 </a:t>
            </a:r>
          </a:p>
          <a:p>
            <a:pPr lvl="1"/>
            <a:endParaRPr lang="en-US" sz="2400" dirty="0"/>
          </a:p>
          <a:p>
            <a:r>
              <a:rPr lang="en-US" sz="2400" dirty="0"/>
              <a:t>Pipeline</a:t>
            </a:r>
          </a:p>
          <a:p>
            <a:pPr lvl="1"/>
            <a:r>
              <a:rPr lang="en-US" sz="2400" dirty="0"/>
              <a:t>Passes objects from one command to the next</a:t>
            </a:r>
          </a:p>
          <a:p>
            <a:pPr lvl="1"/>
            <a:r>
              <a:rPr lang="en-US" sz="2400" dirty="0"/>
              <a:t>Declared with ‘|’ character</a:t>
            </a:r>
          </a:p>
          <a:p>
            <a:pPr lvl="1"/>
            <a:r>
              <a:rPr lang="en-US" sz="2400" dirty="0"/>
              <a:t>Example: </a:t>
            </a:r>
            <a:r>
              <a:rPr lang="en-US" sz="2400" dirty="0">
                <a:solidFill>
                  <a:srgbClr val="0000FF"/>
                </a:solidFill>
              </a:rPr>
              <a:t>Get-User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80"/>
                </a:solidFill>
              </a:rPr>
              <a:t>–Name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A82D00"/>
                </a:solidFill>
              </a:rPr>
              <a:t>$Name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696969"/>
                </a:solidFill>
              </a:rPr>
              <a:t>|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Get-Beard </a:t>
            </a:r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1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9DFB8-8DF3-1E43-9F81-D1FE78374F35}"/>
              </a:ext>
            </a:extLst>
          </p:cNvPr>
          <p:cNvSpPr txBox="1">
            <a:spLocks/>
          </p:cNvSpPr>
          <p:nvPr/>
        </p:nvSpPr>
        <p:spPr>
          <a:xfrm>
            <a:off x="609600" y="1752575"/>
            <a:ext cx="10972800" cy="457200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PowerShell and PowerCLI work with objects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Not all objects are equal</a:t>
            </a:r>
          </a:p>
          <a:p>
            <a:pPr marL="648900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.Net</a:t>
            </a:r>
            <a:r>
              <a:rPr lang="en-US" sz="2200" dirty="0">
                <a:solidFill>
                  <a:schemeClr val="tx1"/>
                </a:solidFill>
              </a:rPr>
              <a:t> objects</a:t>
            </a:r>
          </a:p>
          <a:p>
            <a:pPr marL="648900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vSphere objects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D63D06-69EA-B74A-B971-46EAD619C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58441"/>
              </p:ext>
            </p:extLst>
          </p:nvPr>
        </p:nvGraphicFramePr>
        <p:xfrm>
          <a:off x="1532042" y="3947279"/>
          <a:ext cx="8125884" cy="237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2252127476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2765844377"/>
                    </a:ext>
                  </a:extLst>
                </a:gridCol>
              </a:tblGrid>
              <a:tr h="370743">
                <a:tc>
                  <a:txBody>
                    <a:bodyPr/>
                    <a:lstStyle/>
                    <a:p>
                      <a:r>
                        <a:rPr lang="en-US" sz="2000" dirty="0" err="1"/>
                        <a:t>.Net</a:t>
                      </a:r>
                      <a:r>
                        <a:rPr lang="en-US" sz="2000" dirty="0"/>
                        <a:t> objects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vSphere objects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157362127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2"/>
                          </a:solidFill>
                        </a:rPr>
                        <a:t>PowerCLI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 cmdlet</a:t>
                      </a:r>
                    </a:p>
                  </a:txBody>
                  <a:tcPr marL="91416" marR="91416" marT="45708" marB="4570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2"/>
                          </a:solidFill>
                        </a:rPr>
                        <a:t>PowerCLI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 cmdlet – indirect</a:t>
                      </a:r>
                    </a:p>
                  </a:txBody>
                  <a:tcPr marL="91416" marR="91416" marT="45708" marB="4570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66201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Selection of properties</a:t>
                      </a:r>
                    </a:p>
                  </a:txBody>
                  <a:tcPr marL="91416" marR="91416" marT="45708" marB="4570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All vSphere properties</a:t>
                      </a:r>
                    </a:p>
                  </a:txBody>
                  <a:tcPr marL="91416" marR="91416" marT="45708" marB="4570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64861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2"/>
                          </a:solidFill>
                        </a:rPr>
                        <a:t>PowerCLI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 methods</a:t>
                      </a:r>
                    </a:p>
                  </a:txBody>
                  <a:tcPr marL="91416" marR="91416" marT="45708" marB="4570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All vSphere methods</a:t>
                      </a:r>
                    </a:p>
                  </a:txBody>
                  <a:tcPr marL="91416" marR="91416" marT="45708" marB="4570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03710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Get-Help/Get-Command</a:t>
                      </a:r>
                    </a:p>
                  </a:txBody>
                  <a:tcPr marL="91416" marR="91416" marT="45708" marB="4570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API Reference</a:t>
                      </a:r>
                    </a:p>
                  </a:txBody>
                  <a:tcPr marL="91416" marR="91416" marT="45708" marB="4570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529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Starter + Intermediate</a:t>
                      </a:r>
                    </a:p>
                  </a:txBody>
                  <a:tcPr marL="91416" marR="91416" marT="45708" marB="4570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Intermediate + Advanced</a:t>
                      </a:r>
                    </a:p>
                  </a:txBody>
                  <a:tcPr marL="91416" marR="91416" marT="45708" marB="4570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12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EEBDD7-031E-FB4D-83DC-FDA82A2D5C1F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PowerCLI Object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51966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3E3179-3334-E846-95E4-F2D658FF78E6}"/>
              </a:ext>
            </a:extLst>
          </p:cNvPr>
          <p:cNvSpPr txBox="1"/>
          <p:nvPr/>
        </p:nvSpPr>
        <p:spPr>
          <a:xfrm>
            <a:off x="1217469" y="2721114"/>
            <a:ext cx="975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Setup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61370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793142-1313-E646-928E-5D1CFF06C52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Setting Up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3EB3-04F4-BD44-87CC-3B6CB7BFF1FE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Native to all modern Windows deployments</a:t>
            </a:r>
          </a:p>
          <a:p>
            <a:r>
              <a:rPr lang="en-US" sz="2800" dirty="0"/>
              <a:t>Latest version is 5.1</a:t>
            </a:r>
          </a:p>
          <a:p>
            <a:pPr lvl="1"/>
            <a:r>
              <a:rPr lang="en-US" sz="2800" dirty="0"/>
              <a:t>Use $</a:t>
            </a:r>
            <a:r>
              <a:rPr lang="en-US" sz="2800" dirty="0" err="1"/>
              <a:t>PSVersionTable</a:t>
            </a:r>
            <a:r>
              <a:rPr lang="en-US" sz="2800" dirty="0"/>
              <a:t> to see what you’re running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1998F-3D6B-B74F-BD25-32D3921E5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545" y="3429000"/>
            <a:ext cx="5041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5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1E8C8-E0F3-324A-9427-A42B1C868165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Setting Up PowerShell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0EA18-D8D1-C343-AF03-53651BB4BE70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Available through most package managers</a:t>
            </a:r>
          </a:p>
          <a:p>
            <a:r>
              <a:rPr lang="en-US" sz="2800" dirty="0"/>
              <a:t>Latest version is 6.2.3</a:t>
            </a:r>
          </a:p>
          <a:p>
            <a:pPr lvl="1"/>
            <a:r>
              <a:rPr lang="en-US" sz="2800" dirty="0"/>
              <a:t>Use $</a:t>
            </a:r>
            <a:r>
              <a:rPr lang="en-US" sz="2800" dirty="0" err="1"/>
              <a:t>PSVersionTable</a:t>
            </a:r>
            <a:r>
              <a:rPr lang="en-US" sz="2800" dirty="0"/>
              <a:t> to see what you’re running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23EB7-D240-894C-92C2-D7BD8CD60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56" y="3410073"/>
            <a:ext cx="6766287" cy="27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1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8979CD-C9BD-AD46-B765-AF000300CDCA}"/>
              </a:ext>
            </a:extLst>
          </p:cNvPr>
          <p:cNvSpPr txBox="1"/>
          <p:nvPr/>
        </p:nvSpPr>
        <p:spPr>
          <a:xfrm>
            <a:off x="525558" y="928467"/>
            <a:ext cx="10972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/>
              <a:t>Installation of PowerCLI is from the PowerShell Gallery </a:t>
            </a:r>
          </a:p>
          <a:p>
            <a:pPr algn="ctr"/>
            <a:r>
              <a:rPr lang="en-US" sz="3200" dirty="0"/>
              <a:t>          </a:t>
            </a:r>
            <a:r>
              <a:rPr lang="en-US" sz="3200" b="0" dirty="0"/>
              <a:t>and is done directly from within PowerShell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758E06-349E-A540-8ED1-73839665E632}"/>
              </a:ext>
            </a:extLst>
          </p:cNvPr>
          <p:cNvSpPr txBox="1"/>
          <p:nvPr/>
        </p:nvSpPr>
        <p:spPr>
          <a:xfrm>
            <a:off x="525558" y="2130101"/>
            <a:ext cx="10808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Prerequisites</a:t>
            </a:r>
            <a:r>
              <a:rPr lang="en-US" sz="2800" dirty="0"/>
              <a:t>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b="0" dirty="0"/>
              <a:t>PowerShell 5.x (OR manually install </a:t>
            </a:r>
            <a:r>
              <a:rPr lang="en-US" sz="2000" b="0" dirty="0" err="1"/>
              <a:t>PowerShellGet</a:t>
            </a:r>
            <a:r>
              <a:rPr lang="en-US" sz="2000" b="0" dirty="0"/>
              <a:t>)</a:t>
            </a:r>
          </a:p>
          <a:p>
            <a:pPr marL="457200" indent="-457200">
              <a:buAutoNum type="arabicPeriod"/>
            </a:pPr>
            <a:r>
              <a:rPr lang="en-US" sz="2000" dirty="0"/>
              <a:t>U</a:t>
            </a:r>
            <a:r>
              <a:rPr lang="en-US" sz="2000" b="0" dirty="0"/>
              <a:t>ninstall PowerCLI 6.5 R1 (OR any other previous versions)</a:t>
            </a:r>
          </a:p>
          <a:p>
            <a:pPr marL="457200" indent="-457200">
              <a:buAutoNum type="arabicPeriod"/>
            </a:pPr>
            <a:r>
              <a:rPr lang="en-US" sz="2000" b="0" dirty="0"/>
              <a:t>Internet Connectivity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C1364-09C4-CB44-853E-5DDE4DD05DFD}"/>
              </a:ext>
            </a:extLst>
          </p:cNvPr>
          <p:cNvSpPr txBox="1"/>
          <p:nvPr/>
        </p:nvSpPr>
        <p:spPr>
          <a:xfrm>
            <a:off x="525558" y="3863007"/>
            <a:ext cx="108853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u="sng" dirty="0"/>
              <a:t>Installation</a:t>
            </a:r>
            <a:r>
              <a:rPr lang="en-US" sz="2800" b="0" dirty="0"/>
              <a:t>:</a:t>
            </a:r>
          </a:p>
          <a:p>
            <a:pPr marL="457200" indent="-457200">
              <a:buAutoNum type="arabicPeriod"/>
            </a:pPr>
            <a:r>
              <a:rPr lang="en-US" sz="2000" dirty="0"/>
              <a:t>Open a PowerShell Session</a:t>
            </a:r>
          </a:p>
          <a:p>
            <a:pPr marL="457200" indent="-457200">
              <a:buAutoNum type="arabicPeriod"/>
            </a:pPr>
            <a:r>
              <a:rPr lang="en-US" sz="2000" b="0" dirty="0"/>
              <a:t>Run: Install-Module </a:t>
            </a:r>
            <a:r>
              <a:rPr lang="en-US" sz="2000" b="0" dirty="0" err="1"/>
              <a:t>VMware.PowerCLI</a:t>
            </a:r>
            <a:r>
              <a:rPr lang="en-US" sz="2000" b="0" dirty="0"/>
              <a:t> -Scope </a:t>
            </a:r>
            <a:r>
              <a:rPr lang="en-US" sz="2000" b="0" dirty="0" err="1"/>
              <a:t>CurrentUser</a:t>
            </a:r>
            <a:endParaRPr lang="en-US" sz="2000" b="0" dirty="0"/>
          </a:p>
          <a:p>
            <a:endParaRPr lang="en-US" sz="2000" b="0" dirty="0"/>
          </a:p>
          <a:p>
            <a:r>
              <a:rPr lang="en-US" sz="2000" b="0" dirty="0"/>
              <a:t>Modules are deployed to: $home\Documents\</a:t>
            </a:r>
            <a:r>
              <a:rPr lang="en-US" sz="2000" b="0" dirty="0" err="1"/>
              <a:t>WindowsPowerShell</a:t>
            </a:r>
            <a:r>
              <a:rPr lang="en-US" sz="2000" b="0" dirty="0"/>
              <a:t>\Modules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554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B8C926-4939-F14B-A5C7-7E344251BD9C}"/>
              </a:ext>
            </a:extLst>
          </p:cNvPr>
          <p:cNvGrpSpPr/>
          <p:nvPr/>
        </p:nvGrpSpPr>
        <p:grpSpPr>
          <a:xfrm>
            <a:off x="-183493" y="2936278"/>
            <a:ext cx="7138968" cy="3223447"/>
            <a:chOff x="225429" y="2979884"/>
            <a:chExt cx="3964782" cy="1252838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453554DB-1EA9-4A4B-908D-8C6593EED7DA}"/>
                </a:ext>
              </a:extLst>
            </p:cNvPr>
            <p:cNvSpPr txBox="1">
              <a:spLocks/>
            </p:cNvSpPr>
            <p:nvPr/>
          </p:nvSpPr>
          <p:spPr>
            <a:xfrm>
              <a:off x="225429" y="2979884"/>
              <a:ext cx="1258632" cy="1243038"/>
            </a:xfrm>
            <a:prstGeom prst="rect">
              <a:avLst/>
            </a:prstGeom>
          </p:spPr>
          <p:txBody>
            <a:bodyPr vert="horz" lIns="162434" tIns="81217" rIns="162434" bIns="81217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sz="2664" b="1" dirty="0">
                  <a:solidFill>
                    <a:srgbClr val="3F3F3F"/>
                  </a:solidFill>
                </a:rPr>
                <a:t>Writer</a:t>
              </a:r>
            </a:p>
            <a:p>
              <a:pPr algn="r">
                <a:defRPr/>
              </a:pPr>
              <a:r>
                <a:rPr lang="en-US" sz="2664" b="1" dirty="0">
                  <a:solidFill>
                    <a:srgbClr val="3F3F3F"/>
                  </a:solidFill>
                </a:rPr>
                <a:t>GitHub</a:t>
              </a:r>
            </a:p>
            <a:p>
              <a:pPr algn="r">
                <a:defRPr/>
              </a:pPr>
              <a:r>
                <a:rPr lang="en-US" sz="2664" b="1" dirty="0">
                  <a:solidFill>
                    <a:srgbClr val="3F3F3F"/>
                  </a:solidFill>
                </a:rPr>
                <a:t>Twitter</a:t>
              </a:r>
            </a:p>
            <a:p>
              <a:pPr algn="r">
                <a:defRPr/>
              </a:pPr>
              <a:r>
                <a:rPr lang="en-US" sz="2664" b="1" dirty="0">
                  <a:solidFill>
                    <a:srgbClr val="3F3F3F"/>
                  </a:solidFill>
                </a:rPr>
                <a:t>MS MVP</a:t>
              </a:r>
            </a:p>
          </p:txBody>
        </p:sp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D106333D-A3BD-0B41-80B1-FD9FAB061DB4}"/>
                </a:ext>
              </a:extLst>
            </p:cNvPr>
            <p:cNvSpPr txBox="1">
              <a:spLocks/>
            </p:cNvSpPr>
            <p:nvPr/>
          </p:nvSpPr>
          <p:spPr>
            <a:xfrm>
              <a:off x="1366141" y="2982195"/>
              <a:ext cx="2824070" cy="1250527"/>
            </a:xfrm>
            <a:prstGeom prst="rect">
              <a:avLst/>
            </a:prstGeom>
          </p:spPr>
          <p:txBody>
            <a:bodyPr vert="horz" lIns="162434" tIns="81217" rIns="162434" bIns="81217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664" dirty="0">
                  <a:solidFill>
                    <a:srgbClr val="3F3F3F"/>
                  </a:solidFill>
                </a:rPr>
                <a:t>@ </a:t>
              </a:r>
              <a:r>
                <a:rPr lang="en-US" sz="2664" dirty="0" err="1">
                  <a:solidFill>
                    <a:srgbClr val="3F3F3F"/>
                  </a:solidFill>
                </a:rPr>
                <a:t>lucd.info</a:t>
              </a:r>
              <a:endParaRPr lang="en-US" sz="2664" dirty="0">
                <a:solidFill>
                  <a:srgbClr val="3F3F3F"/>
                </a:solidFill>
              </a:endParaRPr>
            </a:p>
            <a:p>
              <a:pPr>
                <a:defRPr/>
              </a:pPr>
              <a:r>
                <a:rPr lang="en-US" sz="2664" dirty="0">
                  <a:solidFill>
                    <a:srgbClr val="3F3F3F"/>
                  </a:solidFill>
                </a:rPr>
                <a:t>@ </a:t>
              </a:r>
              <a:r>
                <a:rPr lang="en-US" sz="2664" dirty="0" err="1">
                  <a:solidFill>
                    <a:srgbClr val="3F3F3F"/>
                  </a:solidFill>
                </a:rPr>
                <a:t>github.com</a:t>
              </a:r>
              <a:r>
                <a:rPr lang="en-US" sz="2664" dirty="0">
                  <a:solidFill>
                    <a:srgbClr val="3F3F3F"/>
                  </a:solidFill>
                </a:rPr>
                <a:t>/</a:t>
              </a:r>
              <a:r>
                <a:rPr lang="en-US" sz="2664" dirty="0" err="1">
                  <a:solidFill>
                    <a:srgbClr val="3F3F3F"/>
                  </a:solidFill>
                </a:rPr>
                <a:t>lucdekens</a:t>
              </a:r>
              <a:endParaRPr lang="en-US" sz="2664" dirty="0">
                <a:solidFill>
                  <a:srgbClr val="3F3F3F"/>
                </a:solidFill>
              </a:endParaRPr>
            </a:p>
            <a:p>
              <a:pPr>
                <a:defRPr/>
              </a:pPr>
              <a:r>
                <a:rPr lang="en-US" sz="2664" dirty="0">
                  <a:solidFill>
                    <a:srgbClr val="3F3F3F"/>
                  </a:solidFill>
                </a:rPr>
                <a:t>@lucd22</a:t>
              </a:r>
            </a:p>
            <a:p>
              <a:pPr>
                <a:defRPr/>
              </a:pPr>
              <a:r>
                <a:rPr lang="en-US" sz="2664" dirty="0">
                  <a:solidFill>
                    <a:srgbClr val="3F3F3F"/>
                  </a:solidFill>
                </a:rPr>
                <a:t>Cloud\Datacenter Management</a:t>
              </a:r>
            </a:p>
          </p:txBody>
        </p:sp>
      </p:grp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431CA28-3B28-C848-BAA8-EE3D30452F50}"/>
              </a:ext>
            </a:extLst>
          </p:cNvPr>
          <p:cNvSpPr txBox="1">
            <a:spLocks/>
          </p:cNvSpPr>
          <p:nvPr/>
        </p:nvSpPr>
        <p:spPr>
          <a:xfrm>
            <a:off x="425790" y="2029992"/>
            <a:ext cx="6016665" cy="634287"/>
          </a:xfrm>
          <a:prstGeom prst="rect">
            <a:avLst/>
          </a:prstGeom>
        </p:spPr>
        <p:txBody>
          <a:bodyPr vert="horz" lIns="162434" tIns="81217" rIns="162434" bIns="81217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798" dirty="0">
                <a:solidFill>
                  <a:srgbClr val="717074">
                    <a:lumMod val="75000"/>
                  </a:srgbClr>
                </a:solidFill>
              </a:rPr>
              <a:t>PowerCLI Mastermind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69A752-C359-E84C-B459-A9F77638E282}"/>
              </a:ext>
            </a:extLst>
          </p:cNvPr>
          <p:cNvSpPr txBox="1">
            <a:spLocks/>
          </p:cNvSpPr>
          <p:nvPr/>
        </p:nvSpPr>
        <p:spPr>
          <a:xfrm>
            <a:off x="427232" y="1369553"/>
            <a:ext cx="6016665" cy="862767"/>
          </a:xfrm>
          <a:prstGeom prst="rect">
            <a:avLst/>
          </a:prstGeom>
        </p:spPr>
        <p:txBody>
          <a:bodyPr vert="horz" lIns="162434" tIns="81217" rIns="162434" bIns="81217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998" b="1" dirty="0">
                <a:solidFill>
                  <a:srgbClr val="717074">
                    <a:lumMod val="75000"/>
                  </a:srgbClr>
                </a:solidFill>
              </a:rPr>
              <a:t>Luc Dekens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461C5-AE11-F84C-B664-6E55DE061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100" y="1187566"/>
            <a:ext cx="4482869" cy="4482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5168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C2D1-A9E9-384C-9AA5-8D439FF8CE56}"/>
              </a:ext>
            </a:extLst>
          </p:cNvPr>
          <p:cNvSpPr txBox="1"/>
          <p:nvPr/>
        </p:nvSpPr>
        <p:spPr>
          <a:xfrm>
            <a:off x="1217469" y="2721114"/>
            <a:ext cx="975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Starting to Code</a:t>
            </a:r>
          </a:p>
        </p:txBody>
      </p:sp>
    </p:spTree>
    <p:extLst>
      <p:ext uri="{BB962C8B-B14F-4D97-AF65-F5344CB8AC3E}">
        <p14:creationId xmlns:p14="http://schemas.microsoft.com/office/powerpoint/2010/main" val="97100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85613D-D28C-8D40-BEB4-93030B20D4F1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Safe vs Non-Safe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C3B2-1342-7D4A-AEBA-4863ABD59DE3}"/>
              </a:ext>
            </a:extLst>
          </p:cNvPr>
          <p:cNvSpPr txBox="1">
            <a:spLocks/>
          </p:cNvSpPr>
          <p:nvPr/>
        </p:nvSpPr>
        <p:spPr>
          <a:xfrm>
            <a:off x="608171" y="2231335"/>
            <a:ext cx="10975658" cy="2395329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Suggest starting with cmdlets that pull or display data</a:t>
            </a:r>
          </a:p>
          <a:p>
            <a:pPr lvl="1"/>
            <a:r>
              <a:rPr lang="en-US" sz="2400" dirty="0"/>
              <a:t>These are “Safe” in that they are unable to modify data</a:t>
            </a:r>
          </a:p>
          <a:p>
            <a:r>
              <a:rPr lang="en-US" sz="2800" dirty="0"/>
              <a:t>This is helpful for learning the PowerShell syntax</a:t>
            </a:r>
          </a:p>
          <a:p>
            <a:pPr lvl="1"/>
            <a:r>
              <a:rPr lang="en-US" sz="2400" dirty="0"/>
              <a:t>Which</a:t>
            </a:r>
            <a:r>
              <a:rPr lang="is-IS" sz="2400" dirty="0"/>
              <a:t>… is a n</a:t>
            </a:r>
            <a:r>
              <a:rPr lang="en-US" sz="2400" dirty="0"/>
              <a:t>ever ending journey!</a:t>
            </a:r>
          </a:p>
        </p:txBody>
      </p:sp>
    </p:spTree>
    <p:extLst>
      <p:ext uri="{BB962C8B-B14F-4D97-AF65-F5344CB8AC3E}">
        <p14:creationId xmlns:p14="http://schemas.microsoft.com/office/powerpoint/2010/main" val="159455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11FB0C-E73C-B045-A2F5-97FB40CDB423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Identify Safe Commands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F615F43-6CE5-9542-BCF4-8FCD825BD7B1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Safe means that there is no data modification</a:t>
            </a:r>
          </a:p>
          <a:p>
            <a:pPr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DA16D-48DF-A84F-9E4A-1CE67129E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4861917"/>
            <a:ext cx="10807700" cy="102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3908B-6A28-054B-B60D-321979ED6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90206"/>
            <a:ext cx="7620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79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971322-DCBA-4649-A58E-687209F858C8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Additional Safeguards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958C-60F3-2C45-9CE0-6D990487C294}"/>
              </a:ext>
            </a:extLst>
          </p:cNvPr>
          <p:cNvSpPr txBox="1">
            <a:spLocks/>
          </p:cNvSpPr>
          <p:nvPr/>
        </p:nvSpPr>
        <p:spPr>
          <a:xfrm>
            <a:off x="608171" y="2032552"/>
            <a:ext cx="10975658" cy="2792895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Whatif</a:t>
            </a:r>
          </a:p>
          <a:p>
            <a:pPr lvl="1"/>
            <a:r>
              <a:rPr lang="en-US" sz="2800"/>
              <a:t>Shows you what WOULD happen without actually modifying data</a:t>
            </a:r>
          </a:p>
          <a:p>
            <a:pPr lvl="1"/>
            <a:r>
              <a:rPr lang="en-US" sz="2800"/>
              <a:t>Switch</a:t>
            </a:r>
          </a:p>
          <a:p>
            <a:r>
              <a:rPr lang="en-US" sz="2800"/>
              <a:t>Confirm</a:t>
            </a:r>
          </a:p>
          <a:p>
            <a:pPr lvl="1"/>
            <a:r>
              <a:rPr lang="en-US" sz="2800"/>
              <a:t>Asks you to confirm before any changes are made</a:t>
            </a:r>
          </a:p>
          <a:p>
            <a:pPr lvl="1"/>
            <a:r>
              <a:rPr lang="en-US" sz="2800"/>
              <a:t>Boolean ($true or $false)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1743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0C226-6F4E-B046-B727-CB51A86DC3D5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Additional Safeguards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6FBE6-028F-9B44-A770-4F9CE0BA8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7" y="2055247"/>
            <a:ext cx="11229646" cy="9180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07B4CB-5BEA-AE40-94BD-E4B76541B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49" y="4165876"/>
            <a:ext cx="10408501" cy="141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0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74A48C-6BC9-2847-A647-BE0CD9B4DB87}"/>
              </a:ext>
            </a:extLst>
          </p:cNvPr>
          <p:cNvSpPr txBox="1"/>
          <p:nvPr/>
        </p:nvSpPr>
        <p:spPr>
          <a:xfrm>
            <a:off x="1217469" y="2721114"/>
            <a:ext cx="975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Writing Logic Statements</a:t>
            </a:r>
          </a:p>
        </p:txBody>
      </p:sp>
    </p:spTree>
    <p:extLst>
      <p:ext uri="{BB962C8B-B14F-4D97-AF65-F5344CB8AC3E}">
        <p14:creationId xmlns:p14="http://schemas.microsoft.com/office/powerpoint/2010/main" val="97998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6AEF3B-4CCD-0C4C-A363-A23406A037FF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Sample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1934-AAEE-B248-A78E-657C591A3F49}"/>
              </a:ext>
            </a:extLst>
          </p:cNvPr>
          <p:cNvSpPr txBox="1">
            <a:spLocks/>
          </p:cNvSpPr>
          <p:nvPr/>
        </p:nvSpPr>
        <p:spPr>
          <a:xfrm>
            <a:off x="608171" y="2047462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Cluster configuration</a:t>
            </a:r>
          </a:p>
          <a:p>
            <a:pPr lvl="1"/>
            <a:r>
              <a:rPr lang="en-US" sz="2800"/>
              <a:t>What values are currently configured?</a:t>
            </a:r>
          </a:p>
          <a:p>
            <a:pPr lvl="1"/>
            <a:r>
              <a:rPr lang="en-US" sz="2800"/>
              <a:t>Changing a few of them to match our desired state</a:t>
            </a:r>
          </a:p>
          <a:p>
            <a:r>
              <a:rPr lang="en-US" sz="3200"/>
              <a:t>DRS Settings</a:t>
            </a:r>
          </a:p>
          <a:p>
            <a:pPr lvl="1"/>
            <a:r>
              <a:rPr lang="en-US" sz="2800"/>
              <a:t>HA is </a:t>
            </a:r>
            <a:r>
              <a:rPr lang="en-US" sz="2800">
                <a:solidFill>
                  <a:schemeClr val="accent2"/>
                </a:solidFill>
              </a:rPr>
              <a:t>Enabled</a:t>
            </a:r>
          </a:p>
          <a:p>
            <a:pPr lvl="1"/>
            <a:r>
              <a:rPr lang="en-US" sz="2800"/>
              <a:t>DRS Automation Level is </a:t>
            </a:r>
            <a:r>
              <a:rPr lang="en-US" sz="2800">
                <a:solidFill>
                  <a:schemeClr val="accent2"/>
                </a:solidFill>
              </a:rPr>
              <a:t>Fully</a:t>
            </a:r>
            <a:r>
              <a:rPr lang="en-US" sz="2800"/>
              <a:t> </a:t>
            </a:r>
            <a:r>
              <a:rPr lang="en-US" sz="2800">
                <a:solidFill>
                  <a:schemeClr val="accent2"/>
                </a:solidFill>
              </a:rPr>
              <a:t>Automated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F6EEAA-7424-6945-B381-3E4DAD33CC4C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Gathering Cluster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FD519-CF9D-3640-9A93-38799363F7C5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i="1">
              <a:solidFill>
                <a:srgbClr val="006400"/>
              </a:solidFill>
              <a:latin typeface="Menlo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i="1">
                <a:solidFill>
                  <a:srgbClr val="006400"/>
                </a:solidFill>
                <a:latin typeface="Menlo" charset="0"/>
              </a:rPr>
              <a:t># Variables</a:t>
            </a:r>
            <a:endParaRPr lang="en-US" sz="2400">
              <a:solidFill>
                <a:srgbClr val="333333"/>
              </a:solidFill>
              <a:latin typeface="Menlo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>
                <a:solidFill>
                  <a:srgbClr val="00008B"/>
                </a:solidFill>
                <a:latin typeface="Menlo" charset="0"/>
              </a:rPr>
              <a:t>$</a:t>
            </a:r>
            <a:r>
              <a:rPr lang="en-US" sz="2400">
                <a:solidFill>
                  <a:srgbClr val="FF4500"/>
                </a:solidFill>
                <a:latin typeface="Menlo" charset="0"/>
              </a:rPr>
              <a:t>cluster</a:t>
            </a:r>
            <a:r>
              <a:rPr lang="en-US" sz="240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2400">
                <a:solidFill>
                  <a:srgbClr val="A9A9A9"/>
                </a:solidFill>
                <a:latin typeface="Menlo" charset="0"/>
              </a:rPr>
              <a:t>=</a:t>
            </a:r>
            <a:r>
              <a:rPr lang="en-US" sz="2400">
                <a:solidFill>
                  <a:srgbClr val="333333"/>
                </a:solidFill>
                <a:latin typeface="Menlo" charset="0"/>
              </a:rPr>
              <a:t> ‘Cluster Name’</a:t>
            </a:r>
          </a:p>
          <a:p>
            <a:pPr marL="0" indent="0">
              <a:buFont typeface="Arial" pitchFamily="34" charset="0"/>
              <a:buNone/>
            </a:pPr>
            <a:br>
              <a:rPr lang="en-US" sz="2400">
                <a:solidFill>
                  <a:srgbClr val="333333"/>
                </a:solidFill>
                <a:latin typeface="Menlo" charset="0"/>
              </a:rPr>
            </a:br>
            <a:r>
              <a:rPr lang="en-US" sz="2400" i="1">
                <a:solidFill>
                  <a:srgbClr val="006400"/>
                </a:solidFill>
                <a:latin typeface="Menlo" charset="0"/>
              </a:rPr>
              <a:t># Gather Cluster Data</a:t>
            </a:r>
            <a:endParaRPr lang="en-US" sz="2400">
              <a:solidFill>
                <a:srgbClr val="333333"/>
              </a:solidFill>
              <a:latin typeface="Menlo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>
                <a:solidFill>
                  <a:srgbClr val="00008B"/>
                </a:solidFill>
                <a:latin typeface="Menlo" charset="0"/>
              </a:rPr>
              <a:t>$</a:t>
            </a:r>
            <a:r>
              <a:rPr lang="en-US" sz="2400">
                <a:solidFill>
                  <a:srgbClr val="FF4500"/>
                </a:solidFill>
                <a:latin typeface="Menlo" charset="0"/>
              </a:rPr>
              <a:t>clusterConfig</a:t>
            </a:r>
            <a:r>
              <a:rPr lang="en-US" sz="240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2400">
                <a:solidFill>
                  <a:srgbClr val="A9A9A9"/>
                </a:solidFill>
                <a:latin typeface="Menlo" charset="0"/>
              </a:rPr>
              <a:t>=</a:t>
            </a:r>
            <a:r>
              <a:rPr lang="en-US" sz="240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Menlo" charset="0"/>
              </a:rPr>
              <a:t>Get-Cluster</a:t>
            </a:r>
            <a:r>
              <a:rPr lang="en-US" sz="2400">
                <a:solidFill>
                  <a:srgbClr val="333333"/>
                </a:solidFill>
                <a:latin typeface="Menlo" charset="0"/>
              </a:rPr>
              <a:t> –Name </a:t>
            </a:r>
            <a:r>
              <a:rPr lang="en-US" sz="2400">
                <a:solidFill>
                  <a:srgbClr val="00008B"/>
                </a:solidFill>
                <a:latin typeface="Menlo" charset="0"/>
              </a:rPr>
              <a:t>$</a:t>
            </a:r>
            <a:r>
              <a:rPr lang="en-US" sz="2400">
                <a:solidFill>
                  <a:srgbClr val="FF4500"/>
                </a:solidFill>
                <a:latin typeface="Menlo" charset="0"/>
              </a:rPr>
              <a:t>cluster</a:t>
            </a:r>
            <a:endParaRPr lang="en-US" sz="2400">
              <a:solidFill>
                <a:srgbClr val="333333"/>
              </a:solidFill>
              <a:latin typeface="Menlo" charset="0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785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2AB22-C118-E440-B45B-AC7CD806C7E5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Gathering Cluster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81726-4405-194A-923D-EDDFAD11C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99" y="2526471"/>
            <a:ext cx="10159601" cy="235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3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7E6193-C0C3-214B-BA54-CB31481A8106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Decision Making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6517-F4AB-FC4D-A2C1-B2783E22226D}"/>
              </a:ext>
            </a:extLst>
          </p:cNvPr>
          <p:cNvSpPr txBox="1">
            <a:spLocks/>
          </p:cNvSpPr>
          <p:nvPr/>
        </p:nvSpPr>
        <p:spPr>
          <a:xfrm>
            <a:off x="308333" y="1808923"/>
            <a:ext cx="11575334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i="1">
              <a:solidFill>
                <a:srgbClr val="006400"/>
              </a:solidFill>
              <a:latin typeface="Menlo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i="1">
                <a:solidFill>
                  <a:srgbClr val="006400"/>
                </a:solidFill>
                <a:latin typeface="Menlo" charset="0"/>
              </a:rPr>
              <a:t>#Adding logic to test values</a:t>
            </a:r>
            <a:endParaRPr lang="en-US" sz="2400">
              <a:solidFill>
                <a:srgbClr val="333333"/>
              </a:solidFill>
              <a:latin typeface="Menlo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>
                <a:solidFill>
                  <a:srgbClr val="00008B"/>
                </a:solidFill>
                <a:latin typeface="Menlo" charset="0"/>
              </a:rPr>
              <a:t>if</a:t>
            </a:r>
            <a:r>
              <a:rPr lang="en-US" sz="240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2400">
                <a:solidFill>
                  <a:srgbClr val="00008B"/>
                </a:solidFill>
                <a:latin typeface="Menlo" charset="0"/>
              </a:rPr>
              <a:t>($</a:t>
            </a:r>
            <a:r>
              <a:rPr lang="en-US" sz="2400">
                <a:solidFill>
                  <a:srgbClr val="FF4500"/>
                </a:solidFill>
                <a:latin typeface="Menlo" charset="0"/>
              </a:rPr>
              <a:t>clusterConfig</a:t>
            </a:r>
            <a:r>
              <a:rPr lang="en-US" sz="2400">
                <a:solidFill>
                  <a:srgbClr val="0000FF"/>
                </a:solidFill>
                <a:latin typeface="Menlo" charset="0"/>
              </a:rPr>
              <a:t>.DrsAutomationLevel</a:t>
            </a:r>
            <a:r>
              <a:rPr lang="en-US" sz="2400">
                <a:solidFill>
                  <a:srgbClr val="333333"/>
                </a:solidFill>
                <a:latin typeface="Menlo" charset="0"/>
              </a:rPr>
              <a:t> –ne ‘FullyAutomated’</a:t>
            </a:r>
            <a:r>
              <a:rPr lang="en-US" sz="2400">
                <a:solidFill>
                  <a:srgbClr val="00008B"/>
                </a:solidFill>
                <a:latin typeface="Menlo" charset="0"/>
              </a:rPr>
              <a:t>)</a:t>
            </a:r>
            <a:r>
              <a:rPr lang="en-US" sz="2400">
                <a:solidFill>
                  <a:srgbClr val="333333"/>
                </a:solidFill>
                <a:latin typeface="Menlo" charset="0"/>
              </a:rPr>
              <a:t> {</a:t>
            </a:r>
          </a:p>
          <a:p>
            <a:pPr marL="274320" lvl="1" indent="0">
              <a:buFont typeface="Arial" pitchFamily="34" charset="0"/>
              <a:buNone/>
            </a:pPr>
            <a:br>
              <a:rPr lang="en-US" sz="2000">
                <a:solidFill>
                  <a:srgbClr val="333333"/>
                </a:solidFill>
                <a:latin typeface="Menlo" charset="0"/>
              </a:rPr>
            </a:br>
            <a:r>
              <a:rPr lang="en-US" sz="2000">
                <a:solidFill>
                  <a:srgbClr val="333333"/>
                </a:solidFill>
                <a:latin typeface="Menlo" charset="0"/>
              </a:rPr>
              <a:t>	</a:t>
            </a:r>
            <a:r>
              <a:rPr lang="en-US" sz="2000" i="1">
                <a:solidFill>
                  <a:srgbClr val="006400"/>
                </a:solidFill>
                <a:latin typeface="Menlo" charset="0"/>
              </a:rPr>
              <a:t># Display a warning message indicating the DRS Automation level is incorrect</a:t>
            </a:r>
            <a:endParaRPr lang="en-US" sz="2000">
              <a:solidFill>
                <a:srgbClr val="333333"/>
              </a:solidFill>
              <a:latin typeface="Menlo" charset="0"/>
            </a:endParaRPr>
          </a:p>
          <a:p>
            <a:pPr marL="274320" lvl="1" indent="0">
              <a:buFont typeface="Arial" pitchFamily="34" charset="0"/>
              <a:buNone/>
            </a:pPr>
            <a:r>
              <a:rPr lang="en-US" sz="2000">
                <a:solidFill>
                  <a:srgbClr val="333333"/>
                </a:solidFill>
                <a:latin typeface="Menlo" charset="0"/>
              </a:rPr>
              <a:t>    	</a:t>
            </a:r>
            <a:r>
              <a:rPr lang="en-US" sz="2000">
                <a:solidFill>
                  <a:srgbClr val="0000FF"/>
                </a:solidFill>
                <a:latin typeface="Menlo" charset="0"/>
              </a:rPr>
              <a:t>Write-Warning</a:t>
            </a:r>
            <a:r>
              <a:rPr lang="en-US" sz="2000">
                <a:solidFill>
                  <a:srgbClr val="333333"/>
                </a:solidFill>
                <a:latin typeface="Menlo" charset="0"/>
              </a:rPr>
              <a:t> –Message ‘DRS Automation Level is wrong</a:t>
            </a:r>
            <a:r>
              <a:rPr lang="en-US" sz="2000">
                <a:solidFill>
                  <a:srgbClr val="A9A9A9"/>
                </a:solidFill>
                <a:latin typeface="Menlo" charset="0"/>
              </a:rPr>
              <a:t>!</a:t>
            </a:r>
            <a:r>
              <a:rPr lang="en-US" sz="2000">
                <a:solidFill>
                  <a:srgbClr val="333333"/>
                </a:solidFill>
                <a:latin typeface="Menlo" charset="0"/>
              </a:rPr>
              <a:t>’</a:t>
            </a:r>
          </a:p>
          <a:p>
            <a:pPr marL="0" indent="0">
              <a:buFont typeface="Arial" pitchFamily="34" charset="0"/>
              <a:buNone/>
            </a:pPr>
            <a:br>
              <a:rPr lang="en-US" sz="2400">
                <a:solidFill>
                  <a:srgbClr val="333333"/>
                </a:solidFill>
                <a:latin typeface="Menlo" charset="0"/>
              </a:rPr>
            </a:br>
            <a:r>
              <a:rPr lang="en-US" sz="2400">
                <a:solidFill>
                  <a:srgbClr val="333333"/>
                </a:solidFill>
                <a:latin typeface="Menlo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631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C8F9AA-6C92-B14B-BD64-02C221CE4FD1}"/>
              </a:ext>
            </a:extLst>
          </p:cNvPr>
          <p:cNvGrpSpPr/>
          <p:nvPr/>
        </p:nvGrpSpPr>
        <p:grpSpPr>
          <a:xfrm>
            <a:off x="-121147" y="2837377"/>
            <a:ext cx="7138968" cy="3223447"/>
            <a:chOff x="225429" y="2979884"/>
            <a:chExt cx="3964782" cy="1252838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8F20F1E0-A692-4B4D-AB13-2628CB3401AE}"/>
                </a:ext>
              </a:extLst>
            </p:cNvPr>
            <p:cNvSpPr txBox="1">
              <a:spLocks/>
            </p:cNvSpPr>
            <p:nvPr/>
          </p:nvSpPr>
          <p:spPr>
            <a:xfrm>
              <a:off x="225429" y="2979884"/>
              <a:ext cx="1258632" cy="1243038"/>
            </a:xfrm>
            <a:prstGeom prst="rect">
              <a:avLst/>
            </a:prstGeom>
          </p:spPr>
          <p:txBody>
            <a:bodyPr vert="horz" lIns="162434" tIns="81217" rIns="162434" bIns="81217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sz="2664" b="1" dirty="0">
                  <a:solidFill>
                    <a:srgbClr val="3F3F3F"/>
                  </a:solidFill>
                </a:rPr>
                <a:t>Writer</a:t>
              </a:r>
            </a:p>
            <a:p>
              <a:pPr algn="r">
                <a:defRPr/>
              </a:pPr>
              <a:r>
                <a:rPr lang="en-US" sz="2664" b="1" dirty="0">
                  <a:solidFill>
                    <a:srgbClr val="3F3F3F"/>
                  </a:solidFill>
                </a:rPr>
                <a:t>GitHub</a:t>
              </a:r>
            </a:p>
            <a:p>
              <a:pPr algn="r">
                <a:defRPr/>
              </a:pPr>
              <a:r>
                <a:rPr lang="en-US" sz="2664" b="1" dirty="0">
                  <a:solidFill>
                    <a:srgbClr val="3F3F3F"/>
                  </a:solidFill>
                </a:rPr>
                <a:t>Podcast</a:t>
              </a:r>
            </a:p>
            <a:p>
              <a:pPr algn="r">
                <a:defRPr/>
              </a:pPr>
              <a:r>
                <a:rPr lang="en-US" sz="2664" b="1" dirty="0">
                  <a:solidFill>
                    <a:srgbClr val="3F3F3F"/>
                  </a:solidFill>
                </a:rPr>
                <a:t>Twitter</a:t>
              </a:r>
            </a:p>
            <a:p>
              <a:pPr algn="r">
                <a:defRPr/>
              </a:pPr>
              <a:r>
                <a:rPr lang="en-US" sz="2664" b="1" dirty="0">
                  <a:solidFill>
                    <a:srgbClr val="3F3F3F"/>
                  </a:solidFill>
                </a:rPr>
                <a:t>MS MVP</a:t>
              </a:r>
            </a:p>
          </p:txBody>
        </p:sp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D0E2645C-EAE8-B341-A06D-C5ED4067DC21}"/>
                </a:ext>
              </a:extLst>
            </p:cNvPr>
            <p:cNvSpPr txBox="1">
              <a:spLocks/>
            </p:cNvSpPr>
            <p:nvPr/>
          </p:nvSpPr>
          <p:spPr>
            <a:xfrm>
              <a:off x="1366141" y="2982195"/>
              <a:ext cx="2824070" cy="1250527"/>
            </a:xfrm>
            <a:prstGeom prst="rect">
              <a:avLst/>
            </a:prstGeom>
          </p:spPr>
          <p:txBody>
            <a:bodyPr vert="horz" lIns="162434" tIns="81217" rIns="162434" bIns="81217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664" dirty="0">
                  <a:solidFill>
                    <a:srgbClr val="3F3F3F"/>
                  </a:solidFill>
                </a:rPr>
                <a:t>@ </a:t>
              </a:r>
              <a:r>
                <a:rPr lang="en-US" sz="2664" dirty="0" err="1">
                  <a:solidFill>
                    <a:srgbClr val="3F3F3F"/>
                  </a:solidFill>
                </a:rPr>
                <a:t>kmruddy.com</a:t>
              </a:r>
              <a:endParaRPr lang="en-US" sz="2664" dirty="0">
                <a:solidFill>
                  <a:srgbClr val="3F3F3F"/>
                </a:solidFill>
              </a:endParaRPr>
            </a:p>
            <a:p>
              <a:pPr>
                <a:defRPr/>
              </a:pPr>
              <a:r>
                <a:rPr lang="en-US" sz="2664" dirty="0">
                  <a:solidFill>
                    <a:srgbClr val="3F3F3F"/>
                  </a:solidFill>
                </a:rPr>
                <a:t>@ </a:t>
              </a:r>
              <a:r>
                <a:rPr lang="en-US" sz="2664" dirty="0" err="1">
                  <a:solidFill>
                    <a:srgbClr val="3F3F3F"/>
                  </a:solidFill>
                </a:rPr>
                <a:t>github.com</a:t>
              </a:r>
              <a:r>
                <a:rPr lang="en-US" sz="2664" dirty="0">
                  <a:solidFill>
                    <a:srgbClr val="3F3F3F"/>
                  </a:solidFill>
                </a:rPr>
                <a:t>/</a:t>
              </a:r>
              <a:r>
                <a:rPr lang="en-US" sz="2664" dirty="0" err="1">
                  <a:solidFill>
                    <a:srgbClr val="3F3F3F"/>
                  </a:solidFill>
                </a:rPr>
                <a:t>kmruddy</a:t>
              </a:r>
              <a:endParaRPr lang="en-US" sz="2664" dirty="0">
                <a:solidFill>
                  <a:srgbClr val="3F3F3F"/>
                </a:solidFill>
              </a:endParaRPr>
            </a:p>
            <a:p>
              <a:pPr>
                <a:defRPr/>
              </a:pPr>
              <a:r>
                <a:rPr lang="en-US" sz="2664" dirty="0">
                  <a:solidFill>
                    <a:srgbClr val="3F3F3F"/>
                  </a:solidFill>
                </a:rPr>
                <a:t>@ </a:t>
              </a:r>
              <a:r>
                <a:rPr lang="en-US" sz="2664" dirty="0" err="1">
                  <a:solidFill>
                    <a:srgbClr val="3F3F3F"/>
                  </a:solidFill>
                </a:rPr>
                <a:t>vBrownBag.com</a:t>
              </a:r>
              <a:endParaRPr lang="en-US" sz="2664" dirty="0">
                <a:solidFill>
                  <a:srgbClr val="3F3F3F"/>
                </a:solidFill>
              </a:endParaRPr>
            </a:p>
            <a:p>
              <a:pPr>
                <a:defRPr/>
              </a:pPr>
              <a:r>
                <a:rPr lang="en-US" sz="2664" dirty="0">
                  <a:solidFill>
                    <a:srgbClr val="3F3F3F"/>
                  </a:solidFill>
                </a:rPr>
                <a:t>@</a:t>
              </a:r>
              <a:r>
                <a:rPr lang="en-US" sz="2664" dirty="0" err="1">
                  <a:solidFill>
                    <a:srgbClr val="3F3F3F"/>
                  </a:solidFill>
                </a:rPr>
                <a:t>kmruddy</a:t>
              </a:r>
              <a:endParaRPr lang="en-US" sz="2664" dirty="0">
                <a:solidFill>
                  <a:srgbClr val="3F3F3F"/>
                </a:solidFill>
              </a:endParaRPr>
            </a:p>
            <a:p>
              <a:pPr>
                <a:defRPr/>
              </a:pPr>
              <a:r>
                <a:rPr lang="en-US" sz="2664" dirty="0">
                  <a:solidFill>
                    <a:srgbClr val="3F3F3F"/>
                  </a:solidFill>
                </a:rPr>
                <a:t>Cloud\Datacenter Management</a:t>
              </a:r>
            </a:p>
          </p:txBody>
        </p:sp>
      </p:grp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D7A8E90-A789-CD40-AAF7-5F44D8E8D7CE}"/>
              </a:ext>
            </a:extLst>
          </p:cNvPr>
          <p:cNvSpPr txBox="1">
            <a:spLocks/>
          </p:cNvSpPr>
          <p:nvPr/>
        </p:nvSpPr>
        <p:spPr>
          <a:xfrm>
            <a:off x="488136" y="1931091"/>
            <a:ext cx="6016665" cy="634287"/>
          </a:xfrm>
          <a:prstGeom prst="rect">
            <a:avLst/>
          </a:prstGeom>
        </p:spPr>
        <p:txBody>
          <a:bodyPr vert="horz" lIns="162434" tIns="81217" rIns="162434" bIns="81217" rtlCol="0">
            <a:normAutofit fontScale="925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798" dirty="0">
                <a:solidFill>
                  <a:srgbClr val="717074">
                    <a:lumMod val="75000"/>
                  </a:srgbClr>
                </a:solidFill>
              </a:rPr>
              <a:t>Senior Architect, Technical Marketing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D5F5D-5DA4-3B49-8609-539EDB6A2497}"/>
              </a:ext>
            </a:extLst>
          </p:cNvPr>
          <p:cNvSpPr txBox="1">
            <a:spLocks/>
          </p:cNvSpPr>
          <p:nvPr/>
        </p:nvSpPr>
        <p:spPr>
          <a:xfrm>
            <a:off x="489578" y="1270652"/>
            <a:ext cx="6016665" cy="862767"/>
          </a:xfrm>
          <a:prstGeom prst="rect">
            <a:avLst/>
          </a:prstGeom>
        </p:spPr>
        <p:txBody>
          <a:bodyPr vert="horz" lIns="162434" tIns="81217" rIns="162434" bIns="81217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998" b="1">
                <a:solidFill>
                  <a:srgbClr val="717074">
                    <a:lumMod val="75000"/>
                  </a:srgbClr>
                </a:solidFill>
              </a:rPr>
              <a:t>Kyle Ruddy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C449-97D8-FF49-A677-6599747AF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56" y="922404"/>
            <a:ext cx="4302821" cy="5013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777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8D578C-57D4-9947-BC09-5C4BD29A8D2C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Decision Making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083A0-E41C-1342-B0F8-731DDA83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06" y="2789720"/>
            <a:ext cx="10245987" cy="12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57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149C63-800F-0640-A89B-0E611285172C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Decision Making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FE936-E00F-1A4E-8B60-3FB3BE479305}"/>
              </a:ext>
            </a:extLst>
          </p:cNvPr>
          <p:cNvSpPr txBox="1">
            <a:spLocks/>
          </p:cNvSpPr>
          <p:nvPr/>
        </p:nvSpPr>
        <p:spPr>
          <a:xfrm>
            <a:off x="139148" y="1600201"/>
            <a:ext cx="11453176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i="1" dirty="0">
              <a:solidFill>
                <a:srgbClr val="006400"/>
              </a:solidFill>
              <a:latin typeface="Menlo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i="1" dirty="0">
                <a:solidFill>
                  <a:srgbClr val="006400"/>
                </a:solidFill>
                <a:latin typeface="Menlo" charset="0"/>
              </a:rPr>
              <a:t># Add logic to modify these values</a:t>
            </a:r>
            <a:endParaRPr lang="en-US" sz="24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srgbClr val="00008B"/>
                </a:solidFill>
                <a:latin typeface="Menlo" charset="0"/>
              </a:rPr>
              <a:t>if</a:t>
            </a:r>
            <a:r>
              <a:rPr lang="en-US" sz="24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00008B"/>
                </a:solidFill>
                <a:latin typeface="Menlo" charset="0"/>
              </a:rPr>
              <a:t>($</a:t>
            </a:r>
            <a:r>
              <a:rPr lang="en-US" sz="2400" dirty="0" err="1">
                <a:solidFill>
                  <a:srgbClr val="FF4500"/>
                </a:solidFill>
                <a:latin typeface="Menlo" charset="0"/>
              </a:rPr>
              <a:t>clusterConfig</a:t>
            </a:r>
            <a:r>
              <a:rPr lang="en-US" sz="2400" dirty="0" err="1">
                <a:solidFill>
                  <a:srgbClr val="0000FF"/>
                </a:solidFill>
                <a:latin typeface="Menlo" charset="0"/>
              </a:rPr>
              <a:t>.DrsAutomationLevel</a:t>
            </a:r>
            <a:r>
              <a:rPr lang="en-US" sz="2400" dirty="0">
                <a:solidFill>
                  <a:srgbClr val="333333"/>
                </a:solidFill>
                <a:latin typeface="Menlo" charset="0"/>
              </a:rPr>
              <a:t> –ne ‘</a:t>
            </a:r>
            <a:r>
              <a:rPr lang="en-US" sz="2400" dirty="0" err="1">
                <a:solidFill>
                  <a:srgbClr val="333333"/>
                </a:solidFill>
                <a:latin typeface="Menlo" charset="0"/>
              </a:rPr>
              <a:t>FullyAutomated</a:t>
            </a:r>
            <a:r>
              <a:rPr lang="en-US" sz="2400" dirty="0">
                <a:solidFill>
                  <a:srgbClr val="333333"/>
                </a:solidFill>
                <a:latin typeface="Menlo" charset="0"/>
              </a:rPr>
              <a:t>’</a:t>
            </a:r>
            <a:r>
              <a:rPr lang="en-US" sz="2400" dirty="0">
                <a:solidFill>
                  <a:srgbClr val="00008B"/>
                </a:solidFill>
                <a:latin typeface="Menlo" charset="0"/>
              </a:rPr>
              <a:t>)</a:t>
            </a:r>
            <a:r>
              <a:rPr lang="en-US" sz="2400" dirty="0">
                <a:solidFill>
                  <a:srgbClr val="333333"/>
                </a:solidFill>
                <a:latin typeface="Menlo" charset="0"/>
              </a:rPr>
              <a:t> {</a:t>
            </a:r>
          </a:p>
          <a:p>
            <a:pPr marL="274320" lvl="1" indent="0">
              <a:buFont typeface="Arial" pitchFamily="34" charset="0"/>
              <a:buNone/>
            </a:pPr>
            <a:br>
              <a:rPr lang="en-US" sz="2000" dirty="0">
                <a:solidFill>
                  <a:srgbClr val="333333"/>
                </a:solidFill>
                <a:latin typeface="Menlo" charset="0"/>
              </a:rPr>
            </a:br>
            <a:r>
              <a:rPr lang="en-US" sz="2000" i="1" dirty="0">
                <a:solidFill>
                  <a:srgbClr val="006400"/>
                </a:solidFill>
                <a:latin typeface="Menlo" charset="0"/>
              </a:rPr>
              <a:t># Display a warning message that the DRS Automation level is incorrect</a:t>
            </a:r>
            <a:endParaRPr lang="en-US" sz="2000" dirty="0">
              <a:solidFill>
                <a:srgbClr val="333333"/>
              </a:solidFill>
              <a:latin typeface="Menlo" charset="0"/>
            </a:endParaRPr>
          </a:p>
          <a:p>
            <a:pPr marL="274320" lvl="1" indent="0">
              <a:buFont typeface="Arial" pitchFamily="34" charset="0"/>
              <a:buNone/>
            </a:pPr>
            <a:r>
              <a:rPr lang="en-US" sz="2000" dirty="0">
                <a:solidFill>
                  <a:srgbClr val="0000FF"/>
                </a:solidFill>
                <a:latin typeface="Menlo" charset="0"/>
              </a:rPr>
              <a:t>Write-Warning</a:t>
            </a:r>
            <a:r>
              <a:rPr lang="en-US" sz="2000" dirty="0">
                <a:solidFill>
                  <a:srgbClr val="333333"/>
                </a:solidFill>
                <a:latin typeface="Menlo" charset="0"/>
              </a:rPr>
              <a:t> –Message ‘DRS Automation Level is wrong</a:t>
            </a:r>
            <a:r>
              <a:rPr lang="en-US" sz="2000" dirty="0">
                <a:solidFill>
                  <a:srgbClr val="A9A9A9"/>
                </a:solidFill>
                <a:latin typeface="Menlo" charset="0"/>
              </a:rPr>
              <a:t>!</a:t>
            </a:r>
            <a:r>
              <a:rPr lang="en-US" sz="2000" dirty="0">
                <a:solidFill>
                  <a:srgbClr val="333333"/>
                </a:solidFill>
                <a:latin typeface="Menlo" charset="0"/>
              </a:rPr>
              <a:t>’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sz="2000" i="1" dirty="0">
                <a:solidFill>
                  <a:srgbClr val="006400"/>
                </a:solidFill>
                <a:latin typeface="Menlo" charset="0"/>
              </a:rPr>
              <a:t># Change the cluster configuration to be the proper level for DRS</a:t>
            </a:r>
            <a:endParaRPr lang="en-US" sz="2000" dirty="0">
              <a:solidFill>
                <a:srgbClr val="333333"/>
              </a:solidFill>
              <a:latin typeface="Menlo" charset="0"/>
            </a:endParaRPr>
          </a:p>
          <a:p>
            <a:pPr marL="274320" lvl="1" indent="0">
              <a:buFont typeface="Arial" pitchFamily="34" charset="0"/>
              <a:buNone/>
            </a:pPr>
            <a:r>
              <a:rPr lang="en-US" sz="2000" dirty="0">
                <a:solidFill>
                  <a:srgbClr val="0000FF"/>
                </a:solidFill>
                <a:latin typeface="Menlo" charset="0"/>
              </a:rPr>
              <a:t>Set-Cluster</a:t>
            </a:r>
            <a:r>
              <a:rPr lang="en-US" sz="2000" dirty="0">
                <a:solidFill>
                  <a:srgbClr val="333333"/>
                </a:solidFill>
                <a:latin typeface="Menlo" charset="0"/>
              </a:rPr>
              <a:t> –Cluster </a:t>
            </a:r>
            <a:r>
              <a:rPr lang="en-US" sz="2000" dirty="0">
                <a:solidFill>
                  <a:srgbClr val="00008B"/>
                </a:solidFill>
                <a:latin typeface="Menlo" charset="0"/>
              </a:rPr>
              <a:t>$</a:t>
            </a:r>
            <a:r>
              <a:rPr lang="en-US" sz="2000" dirty="0">
                <a:solidFill>
                  <a:srgbClr val="FF4500"/>
                </a:solidFill>
                <a:latin typeface="Menlo" charset="0"/>
              </a:rPr>
              <a:t>cluster</a:t>
            </a:r>
            <a:r>
              <a:rPr lang="en-US" sz="2000" dirty="0">
                <a:solidFill>
                  <a:srgbClr val="333333"/>
                </a:solidFill>
                <a:latin typeface="Menlo" charset="0"/>
              </a:rPr>
              <a:t> –</a:t>
            </a:r>
            <a:r>
              <a:rPr lang="en-US" sz="2000" dirty="0" err="1">
                <a:solidFill>
                  <a:srgbClr val="333333"/>
                </a:solidFill>
                <a:latin typeface="Menlo" charset="0"/>
              </a:rPr>
              <a:t>DrsAutomationlevel</a:t>
            </a:r>
            <a:r>
              <a:rPr lang="en-US" sz="20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Menlo" charset="0"/>
              </a:rPr>
              <a:t>FullyAutomated</a:t>
            </a:r>
            <a:endParaRPr lang="en-US" sz="20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Font typeface="Arial" pitchFamily="34" charset="0"/>
              <a:buNone/>
            </a:pPr>
            <a:br>
              <a:rPr lang="en-US" sz="2400" dirty="0">
                <a:solidFill>
                  <a:srgbClr val="333333"/>
                </a:solidFill>
                <a:latin typeface="Menlo" charset="0"/>
              </a:rPr>
            </a:br>
            <a:r>
              <a:rPr lang="en-US" sz="2400" dirty="0">
                <a:solidFill>
                  <a:srgbClr val="333333"/>
                </a:solidFill>
                <a:latin typeface="Menlo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837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57CAB-8354-2B4D-B1F3-F378709B9127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Gathering Cluster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927E2-1BC3-DD4B-B54B-D88E2FC4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40" y="2111321"/>
            <a:ext cx="10311319" cy="35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67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8C190A-AE5D-5D44-ABA5-41EF150A840B}"/>
              </a:ext>
            </a:extLst>
          </p:cNvPr>
          <p:cNvSpPr txBox="1"/>
          <p:nvPr/>
        </p:nvSpPr>
        <p:spPr>
          <a:xfrm>
            <a:off x="1217469" y="2721114"/>
            <a:ext cx="975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 Time!</a:t>
            </a:r>
          </a:p>
        </p:txBody>
      </p:sp>
    </p:spTree>
    <p:extLst>
      <p:ext uri="{BB962C8B-B14F-4D97-AF65-F5344CB8AC3E}">
        <p14:creationId xmlns:p14="http://schemas.microsoft.com/office/powerpoint/2010/main" val="3043804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VMware Hands On Labs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0280B-6BA0-1C4D-804F-8B7D5FDEA663}"/>
              </a:ext>
            </a:extLst>
          </p:cNvPr>
          <p:cNvSpPr txBox="1"/>
          <p:nvPr/>
        </p:nvSpPr>
        <p:spPr>
          <a:xfrm>
            <a:off x="262467" y="1729409"/>
            <a:ext cx="11404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lab for today’s workshop: </a:t>
            </a:r>
            <a:br>
              <a:rPr lang="en-US" sz="2400" dirty="0"/>
            </a:br>
            <a:endParaRPr lang="en-US" sz="2400" dirty="0"/>
          </a:p>
          <a:p>
            <a:pPr algn="ctr"/>
            <a:r>
              <a:rPr lang="en-US" sz="3200" dirty="0"/>
              <a:t>HOL-2012-01-SDC - VMware vSphere Automation – PowerCLI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Link: </a:t>
            </a:r>
            <a:r>
              <a:rPr lang="en-US" sz="2400" dirty="0">
                <a:hlinkClick r:id="rId3"/>
              </a:rPr>
              <a:t>https://labs.hol.vmware.com/HOL/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Even after today, if you don’t have your own lab - Use ours!</a:t>
            </a:r>
          </a:p>
        </p:txBody>
      </p:sp>
    </p:spTree>
    <p:extLst>
      <p:ext uri="{BB962C8B-B14F-4D97-AF65-F5344CB8AC3E}">
        <p14:creationId xmlns:p14="http://schemas.microsoft.com/office/powerpoint/2010/main" val="2875880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EEF080-2782-844F-8C94-ABE070C79179}"/>
              </a:ext>
            </a:extLst>
          </p:cNvPr>
          <p:cNvSpPr txBox="1"/>
          <p:nvPr/>
        </p:nvSpPr>
        <p:spPr>
          <a:xfrm>
            <a:off x="1217469" y="2721114"/>
            <a:ext cx="975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762077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Try-Catch-Finally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50C6136-242D-DA44-929D-92EAD264ED93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“forced” terminating error</a:t>
            </a:r>
          </a:p>
          <a:p>
            <a:r>
              <a:rPr lang="en-US"/>
              <a:t>Use Try-Catch(-Finally)</a:t>
            </a:r>
          </a:p>
          <a:p>
            <a:pPr lvl="1"/>
            <a:r>
              <a:rPr lang="en-US"/>
              <a:t>Part of your repertoire!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2237C-5BCA-CC4D-BAC7-91BB8EB449D3}"/>
              </a:ext>
            </a:extLst>
          </p:cNvPr>
          <p:cNvSpPr/>
          <p:nvPr/>
        </p:nvSpPr>
        <p:spPr>
          <a:xfrm>
            <a:off x="301997" y="2984498"/>
            <a:ext cx="11531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vNic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Get-VM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vmName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NetworkAdapter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nicName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-not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vNic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vNic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NetworkAdapter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VM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vmName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NetworkName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pgName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nicType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8B"/>
                </a:solidFill>
                <a:latin typeface="Consolas" panose="020B0609020204030204" pitchFamily="49" charset="0"/>
              </a:rPr>
              <a:t>elseif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vNic.Type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-ne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nicType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vNic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NetworkAdapter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NetworkAdapter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vNic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nicType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Confirm: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false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977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Try-Catch-Finally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D09EDA-34A7-BD46-AA43-644899379941}"/>
              </a:ext>
            </a:extLst>
          </p:cNvPr>
          <p:cNvSpPr/>
          <p:nvPr/>
        </p:nvSpPr>
        <p:spPr>
          <a:xfrm>
            <a:off x="1445604" y="1690062"/>
            <a:ext cx="930079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8B"/>
                </a:solidFill>
                <a:latin typeface="Consolas" panose="020B0609020204030204" pitchFamily="49" charset="0"/>
              </a:rPr>
              <a:t>try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vNic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Get-VM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vmName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Get-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NetworkAdapter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nicName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ErrorAction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Stop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Set-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NetworkAdapter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NetworkName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pgName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nicType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8B"/>
                </a:solidFill>
                <a:latin typeface="Consolas" panose="020B0609020204030204" pitchFamily="49" charset="0"/>
              </a:rPr>
              <a:t>catch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vNic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Get-VM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vmName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New-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NetworkAdapter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NetworkName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pgName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nicType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Try-Catch-Finally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94A3FF-E685-AD42-89D1-DCED8D2B7689}"/>
              </a:ext>
            </a:extLst>
          </p:cNvPr>
          <p:cNvSpPr/>
          <p:nvPr/>
        </p:nvSpPr>
        <p:spPr>
          <a:xfrm>
            <a:off x="581397" y="1558141"/>
            <a:ext cx="1109501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8B"/>
                </a:solidFill>
                <a:latin typeface="Consolas" panose="020B0609020204030204" pitchFamily="49" charset="0"/>
              </a:rPr>
              <a:t>try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vNic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Get-VM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vmName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NetworkAdapter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nicName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ErrorAction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Stop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8B"/>
                </a:solidFill>
                <a:latin typeface="Consolas" panose="020B0609020204030204" pitchFamily="49" charset="0"/>
              </a:rPr>
              <a:t>catch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vNic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Get-VM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vmName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NetworkAdapter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NetworkName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pgName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8B"/>
                </a:solidFill>
                <a:latin typeface="Consolas" panose="020B0609020204030204" pitchFamily="49" charset="0"/>
              </a:rPr>
              <a:t>finally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Set-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NetworkAdapter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NetworkAdapter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Consolas" panose="020B0609020204030204" pitchFamily="49" charset="0"/>
              </a:rPr>
              <a:t>vNic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WakeOnLan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Confirm: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false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Heptagon 4">
            <a:extLst>
              <a:ext uri="{FF2B5EF4-FFF2-40B4-BE49-F238E27FC236}">
                <a16:creationId xmlns:a16="http://schemas.microsoft.com/office/drawing/2014/main" id="{9B62BA58-9C66-1D4A-A32A-A2BE836A0968}"/>
              </a:ext>
            </a:extLst>
          </p:cNvPr>
          <p:cNvSpPr/>
          <p:nvPr/>
        </p:nvSpPr>
        <p:spPr>
          <a:xfrm>
            <a:off x="175826" y="1558141"/>
            <a:ext cx="398187" cy="381000"/>
          </a:xfrm>
          <a:prstGeom prst="heptagon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6" name="Heptagon 5">
            <a:extLst>
              <a:ext uri="{FF2B5EF4-FFF2-40B4-BE49-F238E27FC236}">
                <a16:creationId xmlns:a16="http://schemas.microsoft.com/office/drawing/2014/main" id="{AB1B3557-FB5C-F34F-88A8-121C8FDC3102}"/>
              </a:ext>
            </a:extLst>
          </p:cNvPr>
          <p:cNvSpPr/>
          <p:nvPr/>
        </p:nvSpPr>
        <p:spPr>
          <a:xfrm>
            <a:off x="175826" y="3107596"/>
            <a:ext cx="398187" cy="381000"/>
          </a:xfrm>
          <a:prstGeom prst="heptagon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7" name="Heptagon 6">
            <a:extLst>
              <a:ext uri="{FF2B5EF4-FFF2-40B4-BE49-F238E27FC236}">
                <a16:creationId xmlns:a16="http://schemas.microsoft.com/office/drawing/2014/main" id="{A897B974-C2E1-2F44-AF44-D44391BC6490}"/>
              </a:ext>
            </a:extLst>
          </p:cNvPr>
          <p:cNvSpPr/>
          <p:nvPr/>
        </p:nvSpPr>
        <p:spPr>
          <a:xfrm>
            <a:off x="175826" y="4629348"/>
            <a:ext cx="398187" cy="381000"/>
          </a:xfrm>
          <a:prstGeom prst="heptagon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8DC9458B-547D-1149-B0C7-9E7E1FE7D6E8}"/>
              </a:ext>
            </a:extLst>
          </p:cNvPr>
          <p:cNvSpPr/>
          <p:nvPr/>
        </p:nvSpPr>
        <p:spPr>
          <a:xfrm>
            <a:off x="175826" y="5109359"/>
            <a:ext cx="398187" cy="381000"/>
          </a:xfrm>
          <a:prstGeom prst="heptagon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974A6-7065-B348-8C0C-2F25D6106477}"/>
              </a:ext>
            </a:extLst>
          </p:cNvPr>
          <p:cNvSpPr/>
          <p:nvPr/>
        </p:nvSpPr>
        <p:spPr>
          <a:xfrm>
            <a:off x="872148" y="2198318"/>
            <a:ext cx="870559" cy="36951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C18084-FBAA-1041-B9FA-37BA5A656E87}"/>
              </a:ext>
            </a:extLst>
          </p:cNvPr>
          <p:cNvSpPr/>
          <p:nvPr/>
        </p:nvSpPr>
        <p:spPr>
          <a:xfrm>
            <a:off x="872148" y="3697002"/>
            <a:ext cx="870559" cy="36951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A30C0-623A-A148-9FCE-C0E203E1A9EA}"/>
              </a:ext>
            </a:extLst>
          </p:cNvPr>
          <p:cNvSpPr/>
          <p:nvPr/>
        </p:nvSpPr>
        <p:spPr>
          <a:xfrm>
            <a:off x="5803227" y="5244230"/>
            <a:ext cx="870559" cy="36951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prstClr val="white"/>
              </a:solidFill>
              <a:latin typeface="Metropoli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C39C35-C028-4F4D-BD96-A552C2E1B257}"/>
              </a:ext>
            </a:extLst>
          </p:cNvPr>
          <p:cNvCxnSpPr>
            <a:cxnSpLocks/>
          </p:cNvCxnSpPr>
          <p:nvPr/>
        </p:nvCxnSpPr>
        <p:spPr bwMode="gray">
          <a:xfrm>
            <a:off x="1742706" y="2630467"/>
            <a:ext cx="4152378" cy="2478893"/>
          </a:xfrm>
          <a:prstGeom prst="straightConnector1">
            <a:avLst/>
          </a:prstGeom>
          <a:ln w="25400">
            <a:solidFill>
              <a:srgbClr val="FFFF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B1DA80-EB63-9D4D-9BD4-653CF9EC6E9C}"/>
              </a:ext>
            </a:extLst>
          </p:cNvPr>
          <p:cNvCxnSpPr>
            <a:cxnSpLocks/>
          </p:cNvCxnSpPr>
          <p:nvPr/>
        </p:nvCxnSpPr>
        <p:spPr bwMode="gray">
          <a:xfrm>
            <a:off x="1742707" y="4152378"/>
            <a:ext cx="3983277" cy="1091852"/>
          </a:xfrm>
          <a:prstGeom prst="straightConnector1">
            <a:avLst/>
          </a:prstGeom>
          <a:ln w="25400">
            <a:solidFill>
              <a:srgbClr val="FFFF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13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Inheritance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36EC1B58-8ADE-0B48-A1CC-55749767A362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No, not that kind!</a:t>
            </a:r>
          </a:p>
          <a:p>
            <a:r>
              <a:rPr lang="en-US"/>
              <a:t>Most objects use an inheritance scheme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5E56A-4630-EA4E-8A08-FB4A230AC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97" y="2825686"/>
            <a:ext cx="8350206" cy="32848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228BD7-7FF9-434E-8FF2-71E306F4453A}"/>
              </a:ext>
            </a:extLst>
          </p:cNvPr>
          <p:cNvSpPr/>
          <p:nvPr/>
        </p:nvSpPr>
        <p:spPr>
          <a:xfrm>
            <a:off x="1983620" y="2825686"/>
            <a:ext cx="1294388" cy="450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B9CA0-C30D-2744-A84A-6059E0052E75}"/>
              </a:ext>
            </a:extLst>
          </p:cNvPr>
          <p:cNvSpPr/>
          <p:nvPr/>
        </p:nvSpPr>
        <p:spPr>
          <a:xfrm>
            <a:off x="1983620" y="5007253"/>
            <a:ext cx="1982032" cy="550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8" name="Arrow: Down 6">
            <a:extLst>
              <a:ext uri="{FF2B5EF4-FFF2-40B4-BE49-F238E27FC236}">
                <a16:creationId xmlns:a16="http://schemas.microsoft.com/office/drawing/2014/main" id="{6AA5C779-AB96-5748-9B09-02DFF55D52E6}"/>
              </a:ext>
            </a:extLst>
          </p:cNvPr>
          <p:cNvSpPr/>
          <p:nvPr/>
        </p:nvSpPr>
        <p:spPr>
          <a:xfrm rot="5400000">
            <a:off x="1921674" y="4000648"/>
            <a:ext cx="1560443" cy="28196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2859A0-ACD3-3D4D-8387-E4CE9905D956}"/>
              </a:ext>
            </a:extLst>
          </p:cNvPr>
          <p:cNvSpPr/>
          <p:nvPr/>
        </p:nvSpPr>
        <p:spPr>
          <a:xfrm>
            <a:off x="1983620" y="5622087"/>
            <a:ext cx="1982032" cy="55011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90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FF7C9732-1B7E-8C4E-9FFF-1095BE38241A}"/>
              </a:ext>
            </a:extLst>
          </p:cNvPr>
          <p:cNvSpPr txBox="1">
            <a:spLocks/>
          </p:cNvSpPr>
          <p:nvPr/>
        </p:nvSpPr>
        <p:spPr>
          <a:xfrm>
            <a:off x="604261" y="883228"/>
            <a:ext cx="10671463" cy="4799463"/>
          </a:xfrm>
          <a:prstGeom prst="rect">
            <a:avLst/>
          </a:prstGeom>
        </p:spPr>
        <p:txBody>
          <a:bodyPr/>
          <a:lstStyle>
            <a:lvl1pPr marL="228543" indent="-228543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176" indent="-19045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810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533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57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981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0705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5429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152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prstClr val="black"/>
                </a:solidFill>
                <a:latin typeface="Calibri"/>
              </a:rPr>
              <a:t>Agenda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r>
              <a:rPr lang="en-US" sz="3200" dirty="0">
                <a:solidFill>
                  <a:prstClr val="black"/>
                </a:solidFill>
              </a:rPr>
              <a:t>What are PowerShell and PowerCLI?</a:t>
            </a:r>
          </a:p>
          <a:p>
            <a:r>
              <a:rPr lang="en-US" sz="3200" dirty="0">
                <a:solidFill>
                  <a:prstClr val="black"/>
                </a:solidFill>
              </a:rPr>
              <a:t>The Lingo Dictionary</a:t>
            </a:r>
          </a:p>
          <a:p>
            <a:r>
              <a:rPr lang="en-US" sz="3200" dirty="0">
                <a:solidFill>
                  <a:prstClr val="black"/>
                </a:solidFill>
              </a:rPr>
              <a:t>Setup and Configuration</a:t>
            </a:r>
          </a:p>
          <a:p>
            <a:r>
              <a:rPr lang="en-US" sz="3200" dirty="0">
                <a:solidFill>
                  <a:prstClr val="black"/>
                </a:solidFill>
              </a:rPr>
              <a:t>Starting to Code</a:t>
            </a:r>
          </a:p>
          <a:p>
            <a:r>
              <a:rPr lang="en-US" sz="3200" dirty="0">
                <a:solidFill>
                  <a:prstClr val="black"/>
                </a:solidFill>
              </a:rPr>
              <a:t>Writing Logic Statements</a:t>
            </a:r>
          </a:p>
          <a:p>
            <a:r>
              <a:rPr lang="en-US" sz="3200" dirty="0">
                <a:solidFill>
                  <a:prstClr val="black"/>
                </a:solidFill>
              </a:rPr>
              <a:t>Lab Time</a:t>
            </a:r>
            <a:endParaRPr lang="en-US" sz="2800" dirty="0">
              <a:solidFill>
                <a:prstClr val="black"/>
              </a:solidFill>
            </a:endParaRPr>
          </a:p>
          <a:p>
            <a:endParaRPr lang="en-US" sz="2800" dirty="0">
              <a:solidFill>
                <a:prstClr val="black"/>
              </a:solidFill>
            </a:endParaRPr>
          </a:p>
          <a:p>
            <a:pPr>
              <a:buNone/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9630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Interitance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568B56CA-2154-1B4F-AF8F-381EFDC574FB}"/>
              </a:ext>
            </a:extLst>
          </p:cNvPr>
          <p:cNvSpPr txBox="1">
            <a:spLocks/>
          </p:cNvSpPr>
          <p:nvPr/>
        </p:nvSpPr>
        <p:spPr>
          <a:xfrm>
            <a:off x="618092" y="1600202"/>
            <a:ext cx="12137835" cy="510369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Chain of objects, sum of properties</a:t>
            </a:r>
          </a:p>
          <a:p>
            <a:pPr>
              <a:buFont typeface="Arial" pitchFamily="34" charset="0"/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A9488-342F-BF40-8485-A0B62CFE4AD2}"/>
              </a:ext>
            </a:extLst>
          </p:cNvPr>
          <p:cNvSpPr/>
          <p:nvPr/>
        </p:nvSpPr>
        <p:spPr>
          <a:xfrm>
            <a:off x="1489789" y="2128666"/>
            <a:ext cx="3352424" cy="3955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6FE350-A56C-044A-9435-E587FEA3D802}"/>
              </a:ext>
            </a:extLst>
          </p:cNvPr>
          <p:cNvSpPr/>
          <p:nvPr/>
        </p:nvSpPr>
        <p:spPr>
          <a:xfrm>
            <a:off x="4520436" y="2127066"/>
            <a:ext cx="2572022" cy="2579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91EDEF-FDE2-0F44-93D9-75183950E4D5}"/>
              </a:ext>
            </a:extLst>
          </p:cNvPr>
          <p:cNvSpPr/>
          <p:nvPr/>
        </p:nvSpPr>
        <p:spPr>
          <a:xfrm>
            <a:off x="6845586" y="2127065"/>
            <a:ext cx="3313354" cy="12337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0"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280568-DD7D-D84D-A983-6C0349BBFD21}"/>
              </a:ext>
            </a:extLst>
          </p:cNvPr>
          <p:cNvSpPr/>
          <p:nvPr/>
        </p:nvSpPr>
        <p:spPr>
          <a:xfrm>
            <a:off x="6845586" y="3358238"/>
            <a:ext cx="3313355" cy="13487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DCB03-E836-D041-93B3-9D13C0599C90}"/>
              </a:ext>
            </a:extLst>
          </p:cNvPr>
          <p:cNvSpPr txBox="1"/>
          <p:nvPr/>
        </p:nvSpPr>
        <p:spPr>
          <a:xfrm>
            <a:off x="1489790" y="2172014"/>
            <a:ext cx="2000463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999" b="1" dirty="0" err="1">
                <a:solidFill>
                  <a:prstClr val="black"/>
                </a:solidFill>
                <a:latin typeface="Metropolis" panose="00000500000000000000" pitchFamily="2" charset="0"/>
              </a:rPr>
              <a:t>VirtualDevice</a:t>
            </a:r>
            <a:endParaRPr lang="en-US" sz="1999" b="1" dirty="0">
              <a:solidFill>
                <a:prstClr val="black"/>
              </a:solidFill>
              <a:latin typeface="Metropoli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115B3F-6185-0049-853C-C2F4AA228441}"/>
              </a:ext>
            </a:extLst>
          </p:cNvPr>
          <p:cNvSpPr txBox="1"/>
          <p:nvPr/>
        </p:nvSpPr>
        <p:spPr>
          <a:xfrm>
            <a:off x="4553557" y="2148841"/>
            <a:ext cx="2000463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999" b="1" dirty="0" err="1">
                <a:solidFill>
                  <a:prstClr val="black"/>
                </a:solidFill>
                <a:latin typeface="Metropolis" panose="00000500000000000000" pitchFamily="2" charset="0"/>
              </a:rPr>
              <a:t>HardDisk</a:t>
            </a:r>
            <a:endParaRPr lang="en-US" sz="1999" b="1" dirty="0">
              <a:solidFill>
                <a:prstClr val="black"/>
              </a:solidFill>
              <a:latin typeface="Metropoli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FC80D-1396-3645-97E7-CF78C18FF76B}"/>
              </a:ext>
            </a:extLst>
          </p:cNvPr>
          <p:cNvSpPr txBox="1"/>
          <p:nvPr/>
        </p:nvSpPr>
        <p:spPr>
          <a:xfrm>
            <a:off x="6845585" y="2110571"/>
            <a:ext cx="1965062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999" b="1" dirty="0" err="1">
                <a:solidFill>
                  <a:prstClr val="black"/>
                </a:solidFill>
                <a:latin typeface="Metropolis" panose="00000500000000000000" pitchFamily="2" charset="0"/>
              </a:rPr>
              <a:t>FlatHardDisk</a:t>
            </a:r>
            <a:endParaRPr lang="en-US" sz="1999" b="1" dirty="0">
              <a:solidFill>
                <a:prstClr val="black"/>
              </a:solidFill>
              <a:latin typeface="Metropoli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52B50-9758-BB41-ADF6-4DC8AF514C3B}"/>
              </a:ext>
            </a:extLst>
          </p:cNvPr>
          <p:cNvSpPr txBox="1"/>
          <p:nvPr/>
        </p:nvSpPr>
        <p:spPr>
          <a:xfrm>
            <a:off x="6845586" y="3322314"/>
            <a:ext cx="2000463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999" b="1" dirty="0" err="1">
                <a:solidFill>
                  <a:prstClr val="black"/>
                </a:solidFill>
                <a:latin typeface="Metropolis" panose="00000500000000000000" pitchFamily="2" charset="0"/>
              </a:rPr>
              <a:t>RawHardDisk</a:t>
            </a:r>
            <a:endParaRPr lang="en-US" sz="1999" b="1" dirty="0">
              <a:solidFill>
                <a:prstClr val="black"/>
              </a:solidFill>
              <a:latin typeface="Metropoli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73AAE6-DEED-B443-9528-4D15D7AABEFA}"/>
              </a:ext>
            </a:extLst>
          </p:cNvPr>
          <p:cNvSpPr txBox="1"/>
          <p:nvPr/>
        </p:nvSpPr>
        <p:spPr>
          <a:xfrm>
            <a:off x="2065280" y="2676152"/>
            <a:ext cx="2297235" cy="203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 err="1">
                <a:solidFill>
                  <a:prstClr val="black"/>
                </a:solidFill>
                <a:latin typeface="Metropolis" panose="00000500000000000000" pitchFamily="2" charset="0"/>
              </a:rPr>
              <a:t>ParentId</a:t>
            </a:r>
            <a:endParaRPr lang="en-US" sz="1799" dirty="0">
              <a:solidFill>
                <a:prstClr val="black"/>
              </a:solidFill>
              <a:latin typeface="Metropolis" panose="00000500000000000000" pitchFamily="2" charset="0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Metropolis" panose="00000500000000000000" pitchFamily="2" charset="0"/>
              </a:rPr>
              <a:t>Name</a:t>
            </a:r>
          </a:p>
          <a:p>
            <a:pPr defTabSz="914126"/>
            <a:r>
              <a:rPr lang="en-US" sz="1799" dirty="0" err="1">
                <a:solidFill>
                  <a:prstClr val="black"/>
                </a:solidFill>
                <a:latin typeface="Metropolis" panose="00000500000000000000" pitchFamily="2" charset="0"/>
              </a:rPr>
              <a:t>Uid</a:t>
            </a:r>
            <a:endParaRPr lang="en-US" sz="1799" dirty="0">
              <a:solidFill>
                <a:prstClr val="black"/>
              </a:solidFill>
              <a:latin typeface="Metropolis" panose="00000500000000000000" pitchFamily="2" charset="0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Metropolis" panose="00000500000000000000" pitchFamily="2" charset="0"/>
              </a:rPr>
              <a:t>Client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Metropolis" panose="00000500000000000000" pitchFamily="2" charset="0"/>
              </a:rPr>
              <a:t>Id</a:t>
            </a:r>
          </a:p>
          <a:p>
            <a:pPr defTabSz="914126"/>
            <a:r>
              <a:rPr lang="en-US" sz="1799" dirty="0" err="1">
                <a:solidFill>
                  <a:prstClr val="black"/>
                </a:solidFill>
                <a:latin typeface="Metropolis" panose="00000500000000000000" pitchFamily="2" charset="0"/>
              </a:rPr>
              <a:t>ConnectionState</a:t>
            </a:r>
            <a:endParaRPr lang="en-US" sz="1799" dirty="0">
              <a:solidFill>
                <a:prstClr val="black"/>
              </a:solidFill>
              <a:latin typeface="Metropolis" panose="00000500000000000000" pitchFamily="2" charset="0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Metropolis" panose="00000500000000000000" pitchFamily="2" charset="0"/>
              </a:rPr>
              <a:t>Parent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40C101-29EC-7947-ACAC-E3A701186125}"/>
              </a:ext>
            </a:extLst>
          </p:cNvPr>
          <p:cNvSpPr txBox="1"/>
          <p:nvPr/>
        </p:nvSpPr>
        <p:spPr>
          <a:xfrm>
            <a:off x="7155273" y="2676152"/>
            <a:ext cx="229723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 err="1">
                <a:solidFill>
                  <a:prstClr val="black"/>
                </a:solidFill>
                <a:latin typeface="Metropolis" panose="00000500000000000000" pitchFamily="2" charset="0"/>
              </a:rPr>
              <a:t>StorageFormat</a:t>
            </a:r>
            <a:endParaRPr lang="en-US" sz="1799" dirty="0">
              <a:solidFill>
                <a:prstClr val="black"/>
              </a:solidFill>
              <a:latin typeface="Metropoli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1854F-1807-3346-B45D-F55D627B10F8}"/>
              </a:ext>
            </a:extLst>
          </p:cNvPr>
          <p:cNvSpPr txBox="1"/>
          <p:nvPr/>
        </p:nvSpPr>
        <p:spPr>
          <a:xfrm>
            <a:off x="7155274" y="3742756"/>
            <a:ext cx="2823278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 err="1">
                <a:solidFill>
                  <a:prstClr val="black"/>
                </a:solidFill>
                <a:latin typeface="Metropolis" panose="00000500000000000000" pitchFamily="2" charset="0"/>
              </a:rPr>
              <a:t>DeviceName</a:t>
            </a:r>
            <a:endParaRPr lang="en-US" sz="1799" dirty="0">
              <a:solidFill>
                <a:prstClr val="black"/>
              </a:solidFill>
              <a:latin typeface="Metropolis" panose="00000500000000000000" pitchFamily="2" charset="0"/>
            </a:endParaRPr>
          </a:p>
          <a:p>
            <a:pPr defTabSz="914126"/>
            <a:r>
              <a:rPr lang="en-US" sz="1799" dirty="0" err="1">
                <a:solidFill>
                  <a:prstClr val="black"/>
                </a:solidFill>
                <a:latin typeface="Metropolis" panose="00000500000000000000" pitchFamily="2" charset="0"/>
              </a:rPr>
              <a:t>ScsiCanonicalName</a:t>
            </a:r>
            <a:endParaRPr lang="en-US" sz="1799" dirty="0">
              <a:solidFill>
                <a:prstClr val="black"/>
              </a:solidFill>
              <a:latin typeface="Metropoli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1A0F9-FEDC-A743-8E04-62E37F0AAACB}"/>
              </a:ext>
            </a:extLst>
          </p:cNvPr>
          <p:cNvSpPr txBox="1"/>
          <p:nvPr/>
        </p:nvSpPr>
        <p:spPr>
          <a:xfrm>
            <a:off x="4902992" y="2700730"/>
            <a:ext cx="2297235" cy="1476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Metropolis" panose="00000500000000000000" pitchFamily="2" charset="0"/>
              </a:rPr>
              <a:t>Persistence</a:t>
            </a:r>
          </a:p>
          <a:p>
            <a:pPr defTabSz="914126"/>
            <a:r>
              <a:rPr lang="en-US" sz="1799" dirty="0" err="1">
                <a:solidFill>
                  <a:prstClr val="black"/>
                </a:solidFill>
                <a:latin typeface="Metropolis" panose="00000500000000000000" pitchFamily="2" charset="0"/>
              </a:rPr>
              <a:t>DiskType</a:t>
            </a:r>
            <a:endParaRPr lang="en-US" sz="1799" dirty="0">
              <a:solidFill>
                <a:prstClr val="black"/>
              </a:solidFill>
              <a:latin typeface="Metropolis" panose="00000500000000000000" pitchFamily="2" charset="0"/>
            </a:endParaRPr>
          </a:p>
          <a:p>
            <a:pPr defTabSz="914126"/>
            <a:r>
              <a:rPr lang="en-US" sz="1799" dirty="0" err="1">
                <a:solidFill>
                  <a:prstClr val="black"/>
                </a:solidFill>
                <a:latin typeface="Metropolis" panose="00000500000000000000" pitchFamily="2" charset="0"/>
              </a:rPr>
              <a:t>FileName</a:t>
            </a:r>
            <a:endParaRPr lang="en-US" sz="1799" dirty="0">
              <a:solidFill>
                <a:prstClr val="black"/>
              </a:solidFill>
              <a:latin typeface="Metropolis" panose="00000500000000000000" pitchFamily="2" charset="0"/>
            </a:endParaRPr>
          </a:p>
          <a:p>
            <a:pPr defTabSz="914126"/>
            <a:r>
              <a:rPr lang="en-US" sz="1799" dirty="0" err="1">
                <a:solidFill>
                  <a:prstClr val="black"/>
                </a:solidFill>
                <a:latin typeface="Metropolis" panose="00000500000000000000" pitchFamily="2" charset="0"/>
              </a:rPr>
              <a:t>CapacityKB</a:t>
            </a:r>
            <a:endParaRPr lang="en-US" sz="1799" dirty="0">
              <a:solidFill>
                <a:prstClr val="black"/>
              </a:solidFill>
              <a:latin typeface="Metropolis" panose="00000500000000000000" pitchFamily="2" charset="0"/>
            </a:endParaRPr>
          </a:p>
          <a:p>
            <a:pPr defTabSz="914126"/>
            <a:r>
              <a:rPr lang="en-US" sz="1799" dirty="0" err="1">
                <a:solidFill>
                  <a:prstClr val="black"/>
                </a:solidFill>
                <a:latin typeface="Metropolis" panose="00000500000000000000" pitchFamily="2" charset="0"/>
              </a:rPr>
              <a:t>CapacityGB</a:t>
            </a:r>
            <a:endParaRPr lang="en-US" sz="1799" dirty="0">
              <a:solidFill>
                <a:prstClr val="black"/>
              </a:solidFill>
              <a:latin typeface="Metropoli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F66C24-4C17-6145-918A-6AFAC51D4487}"/>
              </a:ext>
            </a:extLst>
          </p:cNvPr>
          <p:cNvSpPr/>
          <p:nvPr/>
        </p:nvSpPr>
        <p:spPr>
          <a:xfrm>
            <a:off x="4520435" y="4723442"/>
            <a:ext cx="2325150" cy="13605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27653-1A71-064C-9211-2F669DE98AE2}"/>
              </a:ext>
            </a:extLst>
          </p:cNvPr>
          <p:cNvSpPr txBox="1"/>
          <p:nvPr/>
        </p:nvSpPr>
        <p:spPr>
          <a:xfrm>
            <a:off x="4590818" y="4706946"/>
            <a:ext cx="2000463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999" b="1" dirty="0">
                <a:solidFill>
                  <a:prstClr val="black"/>
                </a:solidFill>
                <a:latin typeface="Metropolis" panose="00000500000000000000" pitchFamily="2" charset="0"/>
              </a:rPr>
              <a:t>Other devices</a:t>
            </a:r>
          </a:p>
        </p:txBody>
      </p:sp>
    </p:spTree>
    <p:extLst>
      <p:ext uri="{BB962C8B-B14F-4D97-AF65-F5344CB8AC3E}">
        <p14:creationId xmlns:p14="http://schemas.microsoft.com/office/powerpoint/2010/main" val="28266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Inheritance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89653F1-3C19-944D-8D4E-C80DA493F372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What is in it for me?</a:t>
            </a:r>
          </a:p>
          <a:p>
            <a:r>
              <a:rPr lang="en-US" sz="2800"/>
              <a:t>Simplify your code</a:t>
            </a:r>
          </a:p>
          <a:p>
            <a:r>
              <a:rPr lang="en-US" sz="2800"/>
              <a:t>Understand why some code will not work</a:t>
            </a:r>
          </a:p>
          <a:p>
            <a:pPr lvl="1"/>
            <a:r>
              <a:rPr lang="en-US" sz="2400"/>
              <a:t>… and how to fix it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2693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Inheritance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D0EB1A-6673-6743-99A3-43B87C02DBE0}"/>
              </a:ext>
            </a:extLst>
          </p:cNvPr>
          <p:cNvSpPr txBox="1"/>
          <p:nvPr/>
        </p:nvSpPr>
        <p:spPr>
          <a:xfrm>
            <a:off x="581397" y="1348747"/>
            <a:ext cx="10972800" cy="246221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Get-VM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Name VM1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HardDisk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Where-Object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2000" dirty="0">
                <a:solidFill>
                  <a:srgbClr val="FF4500"/>
                </a:solidFill>
                <a:latin typeface="Consolas" panose="020B0609020204030204" pitchFamily="49" charset="0"/>
              </a:rPr>
              <a:t>_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-is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US" sz="2000" dirty="0">
                <a:solidFill>
                  <a:srgbClr val="00008B"/>
                </a:solidFill>
                <a:latin typeface="Consolas" panose="020B0609020204030204" pitchFamily="49" charset="0"/>
              </a:rPr>
              <a:t>VMware.VimAutomation.ViCore.Types.V1.VirtualDevice.FlatHardDisk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-or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2000" dirty="0">
                <a:solidFill>
                  <a:srgbClr val="FF4500"/>
                </a:solidFill>
                <a:latin typeface="Consolas" panose="020B0609020204030204" pitchFamily="49" charset="0"/>
              </a:rPr>
              <a:t>_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Consolas" panose="020B0609020204030204" pitchFamily="49" charset="0"/>
              </a:rPr>
              <a:t>-is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US" sz="2000" dirty="0">
                <a:solidFill>
                  <a:srgbClr val="00008B"/>
                </a:solidFill>
                <a:latin typeface="Consolas" panose="020B0609020204030204" pitchFamily="49" charset="0"/>
              </a:rPr>
              <a:t>VMware.VimAutomation.ViCore.Types.V1.VirtualDevice.RawHardDisk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717074"/>
              </a:solidFill>
              <a:latin typeface="Metropoli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C283B4-B73E-E447-A383-BB972041D495}"/>
              </a:ext>
            </a:extLst>
          </p:cNvPr>
          <p:cNvSpPr txBox="1">
            <a:spLocks/>
          </p:cNvSpPr>
          <p:nvPr/>
        </p:nvSpPr>
        <p:spPr>
          <a:xfrm>
            <a:off x="581398" y="4413431"/>
            <a:ext cx="11423769" cy="1985722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buNone/>
            </a:pPr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Get-VM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Name VM1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en-US" sz="1999" dirty="0" err="1">
                <a:solidFill>
                  <a:srgbClr val="0000FF"/>
                </a:solidFill>
                <a:latin typeface="Consolas" panose="020B0609020204030204" pitchFamily="49" charset="0"/>
              </a:rPr>
              <a:t>HardDisk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 defTabSz="914126">
              <a:buNone/>
            </a:pPr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Where-Object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defTabSz="914126">
              <a:buNone/>
            </a:pP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_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-is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defTabSz="914126">
              <a:buNone/>
            </a:pP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US" sz="1999" dirty="0">
                <a:solidFill>
                  <a:srgbClr val="00008B"/>
                </a:solidFill>
                <a:latin typeface="Consolas" panose="020B0609020204030204" pitchFamily="49" charset="0"/>
              </a:rPr>
              <a:t>VMware.VimAutomation.ViCore.Types.V1.VirtualDevice.VirtualDisk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 defTabSz="914126">
              <a:buNone/>
            </a:pP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814BDF-B704-5841-8492-EE752FBBBA42}"/>
              </a:ext>
            </a:extLst>
          </p:cNvPr>
          <p:cNvSpPr/>
          <p:nvPr/>
        </p:nvSpPr>
        <p:spPr>
          <a:xfrm>
            <a:off x="8099644" y="2170182"/>
            <a:ext cx="1974461" cy="457081"/>
          </a:xfrm>
          <a:prstGeom prst="rect">
            <a:avLst/>
          </a:prstGeom>
          <a:solidFill>
            <a:schemeClr val="accent2">
              <a:lumMod val="40000"/>
              <a:lumOff val="60000"/>
              <a:alpha val="2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B30B-EAF4-4741-A333-E66786941F62}"/>
              </a:ext>
            </a:extLst>
          </p:cNvPr>
          <p:cNvSpPr/>
          <p:nvPr/>
        </p:nvSpPr>
        <p:spPr>
          <a:xfrm>
            <a:off x="8099643" y="2807997"/>
            <a:ext cx="1917754" cy="457081"/>
          </a:xfrm>
          <a:prstGeom prst="rect">
            <a:avLst/>
          </a:prstGeom>
          <a:solidFill>
            <a:schemeClr val="accent2">
              <a:lumMod val="40000"/>
              <a:lumOff val="60000"/>
              <a:alpha val="2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03E039-FB39-744E-A273-93AB3D1956D6}"/>
              </a:ext>
            </a:extLst>
          </p:cNvPr>
          <p:cNvSpPr/>
          <p:nvPr/>
        </p:nvSpPr>
        <p:spPr>
          <a:xfrm>
            <a:off x="8229828" y="5565174"/>
            <a:ext cx="1844277" cy="457081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93CA9C-FEF9-2445-AB40-2350B065CC1C}"/>
              </a:ext>
            </a:extLst>
          </p:cNvPr>
          <p:cNvCxnSpPr/>
          <p:nvPr/>
        </p:nvCxnSpPr>
        <p:spPr>
          <a:xfrm>
            <a:off x="463586" y="4051963"/>
            <a:ext cx="11393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Inheritance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714D9B-83FF-FD4A-BE12-5231F118D361}"/>
              </a:ext>
            </a:extLst>
          </p:cNvPr>
          <p:cNvSpPr txBox="1">
            <a:spLocks/>
          </p:cNvSpPr>
          <p:nvPr/>
        </p:nvSpPr>
        <p:spPr>
          <a:xfrm>
            <a:off x="379175" y="3887094"/>
            <a:ext cx="10973255" cy="1327888"/>
          </a:xfrm>
          <a:prstGeom prst="rect">
            <a:avLst/>
          </a:prstGeom>
        </p:spPr>
        <p:txBody>
          <a:bodyPr vert="horz" lIns="91416" tIns="45708" rIns="91416" bIns="45708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buNone/>
            </a:pPr>
            <a:r>
              <a:rPr lang="en-US" sz="2799" dirty="0">
                <a:solidFill>
                  <a:srgbClr val="0000FF"/>
                </a:solidFill>
                <a:latin typeface="Consolas" panose="020B0609020204030204" pitchFamily="49" charset="0"/>
              </a:rPr>
              <a:t>Get-VM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7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Name VM1 </a:t>
            </a:r>
            <a:r>
              <a:rPr lang="en-US" sz="27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799" dirty="0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en-US" sz="2799" dirty="0" err="1">
                <a:solidFill>
                  <a:srgbClr val="0000FF"/>
                </a:solidFill>
                <a:latin typeface="Consolas" panose="020B0609020204030204" pitchFamily="49" charset="0"/>
              </a:rPr>
              <a:t>HardDisk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7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799" dirty="0">
                <a:solidFill>
                  <a:srgbClr val="0000FF"/>
                </a:solidFill>
                <a:latin typeface="Consolas" panose="020B0609020204030204" pitchFamily="49" charset="0"/>
              </a:rPr>
              <a:t>Export-Csv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7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Path .\report.csv</a:t>
            </a:r>
            <a:endParaRPr lang="en-US" sz="2799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 defTabSz="914126">
              <a:buNone/>
            </a:pPr>
            <a:r>
              <a:rPr lang="en-US" sz="2799" dirty="0">
                <a:solidFill>
                  <a:srgbClr val="0000FF"/>
                </a:solidFill>
                <a:latin typeface="Consolas" panose="020B0609020204030204" pitchFamily="49" charset="0"/>
              </a:rPr>
              <a:t>Import-csv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7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Path .\</a:t>
            </a:r>
            <a:r>
              <a:rPr lang="en-US" sz="2799" dirty="0" err="1">
                <a:solidFill>
                  <a:srgbClr val="333333"/>
                </a:solidFill>
                <a:latin typeface="Consolas" panose="020B0609020204030204" pitchFamily="49" charset="0"/>
              </a:rPr>
              <a:t>report.csv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799" dirty="0">
                <a:solidFill>
                  <a:srgbClr val="A9A9A9"/>
                </a:solidFill>
                <a:latin typeface="Consolas" panose="020B0609020204030204" pitchFamily="49" charset="0"/>
              </a:rPr>
              <a:t>| `</a:t>
            </a:r>
            <a:endParaRPr lang="en-US" sz="27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 defTabSz="914126">
              <a:buNone/>
            </a:pPr>
            <a:r>
              <a:rPr lang="en-US" sz="2799" dirty="0">
                <a:solidFill>
                  <a:srgbClr val="0000FF"/>
                </a:solidFill>
                <a:latin typeface="Consolas" panose="020B0609020204030204" pitchFamily="49" charset="0"/>
              </a:rPr>
              <a:t>		Select-Object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7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Property Name</a:t>
            </a:r>
            <a:r>
              <a:rPr lang="en-US" sz="2799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799" dirty="0" err="1">
                <a:solidFill>
                  <a:srgbClr val="333333"/>
                </a:solidFill>
                <a:latin typeface="Consolas" panose="020B0609020204030204" pitchFamily="49" charset="0"/>
              </a:rPr>
              <a:t>FileName</a:t>
            </a:r>
            <a:r>
              <a:rPr lang="en-US" sz="2799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27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799" dirty="0" err="1">
                <a:solidFill>
                  <a:srgbClr val="333333"/>
                </a:solidFill>
                <a:latin typeface="Consolas" panose="020B0609020204030204" pitchFamily="49" charset="0"/>
              </a:rPr>
              <a:t>CanonicalName</a:t>
            </a:r>
            <a:endParaRPr lang="en-US" sz="2799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94894-41F1-8546-8CFF-36354141F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3" y="5285854"/>
            <a:ext cx="10973256" cy="1083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A0334-0324-F148-9BF1-EDE00FBA8CC1}"/>
              </a:ext>
            </a:extLst>
          </p:cNvPr>
          <p:cNvSpPr txBox="1"/>
          <p:nvPr/>
        </p:nvSpPr>
        <p:spPr>
          <a:xfrm>
            <a:off x="10192369" y="5708511"/>
            <a:ext cx="417335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3199" b="1" dirty="0">
                <a:solidFill>
                  <a:srgbClr val="FFFF00"/>
                </a:solidFill>
                <a:latin typeface="Metropolis" panose="00000500000000000000" pitchFamily="2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412E3-C237-034C-B521-1CAD71925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6" y="2446420"/>
            <a:ext cx="11768797" cy="94714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8E4B38-7EB1-334C-8A5E-1A18DC39F41B}"/>
              </a:ext>
            </a:extLst>
          </p:cNvPr>
          <p:cNvSpPr txBox="1">
            <a:spLocks/>
          </p:cNvSpPr>
          <p:nvPr/>
        </p:nvSpPr>
        <p:spPr>
          <a:xfrm>
            <a:off x="211602" y="1405138"/>
            <a:ext cx="11768797" cy="1327888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Lucida Console" panose="020B0609040504020204" pitchFamily="49" charset="0"/>
              </a:rPr>
              <a:t>Get-VM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8A2BE2"/>
                </a:solidFill>
                <a:latin typeface="Lucida Console" panose="020B0609040504020204" pitchFamily="49" charset="0"/>
              </a:rPr>
              <a:t>VM1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2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HardDisk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| `</a:t>
            </a:r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Lucida Console" panose="020B0609040504020204" pitchFamily="49" charset="0"/>
              </a:rPr>
              <a:t>	Select-Object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FileName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ScsiCanonicalName</a:t>
            </a:r>
            <a:r>
              <a:rPr lang="en-US" sz="2400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768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Inheritance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0CD50F90-88B0-2A43-BAE2-500E4673183B}"/>
              </a:ext>
            </a:extLst>
          </p:cNvPr>
          <p:cNvSpPr txBox="1">
            <a:spLocks/>
          </p:cNvSpPr>
          <p:nvPr/>
        </p:nvSpPr>
        <p:spPr>
          <a:xfrm>
            <a:off x="291107" y="1487135"/>
            <a:ext cx="10972800" cy="378228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Export-Csv takes the 1</a:t>
            </a:r>
            <a:r>
              <a:rPr lang="en-US" sz="2400" baseline="30000"/>
              <a:t>st</a:t>
            </a:r>
            <a:r>
              <a:rPr lang="en-US" sz="2400"/>
              <a:t> object as template, if no explicit properties given</a:t>
            </a:r>
          </a:p>
          <a:p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7C62B8-CE38-8949-B7EE-34B3CEF6FDB0}"/>
              </a:ext>
            </a:extLst>
          </p:cNvPr>
          <p:cNvSpPr txBox="1">
            <a:spLocks/>
          </p:cNvSpPr>
          <p:nvPr/>
        </p:nvSpPr>
        <p:spPr>
          <a:xfrm>
            <a:off x="137351" y="2418389"/>
            <a:ext cx="10973255" cy="2649575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buNone/>
            </a:pPr>
            <a:r>
              <a:rPr lang="en-US" sz="21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199" dirty="0" err="1">
                <a:solidFill>
                  <a:srgbClr val="FF4500"/>
                </a:solidFill>
                <a:latin typeface="Consolas" panose="020B0609020204030204" pitchFamily="49" charset="0"/>
              </a:rPr>
              <a:t>hd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0000FF"/>
                </a:solidFill>
                <a:latin typeface="Consolas" panose="020B0609020204030204" pitchFamily="49" charset="0"/>
              </a:rPr>
              <a:t>Get-VM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Name VM1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en-US" sz="2199" dirty="0" err="1">
                <a:solidFill>
                  <a:srgbClr val="0000FF"/>
                </a:solidFill>
                <a:latin typeface="Consolas" panose="020B0609020204030204" pitchFamily="49" charset="0"/>
              </a:rPr>
              <a:t>HardDisk</a:t>
            </a:r>
            <a:endParaRPr lang="en-US" sz="21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 defTabSz="914126">
              <a:buNone/>
            </a:pPr>
            <a:r>
              <a:rPr lang="en-US" sz="21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199" dirty="0">
                <a:solidFill>
                  <a:srgbClr val="FF4500"/>
                </a:solidFill>
                <a:latin typeface="Consolas" panose="020B0609020204030204" pitchFamily="49" charset="0"/>
              </a:rPr>
              <a:t>props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199" dirty="0" err="1">
                <a:solidFill>
                  <a:srgbClr val="FF4500"/>
                </a:solidFill>
                <a:latin typeface="Consolas" panose="020B0609020204030204" pitchFamily="49" charset="0"/>
              </a:rPr>
              <a:t>hd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00008B"/>
                </a:solidFill>
                <a:latin typeface="Consolas" panose="020B0609020204030204" pitchFamily="49" charset="0"/>
              </a:rPr>
              <a:t>%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199" dirty="0">
                <a:solidFill>
                  <a:srgbClr val="FF4500"/>
                </a:solidFill>
                <a:latin typeface="Consolas" panose="020B0609020204030204" pitchFamily="49" charset="0"/>
              </a:rPr>
              <a:t>_.psobject.properties.name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0000FF"/>
                </a:solidFill>
                <a:latin typeface="Consolas" panose="020B0609020204030204" pitchFamily="49" charset="0"/>
              </a:rPr>
              <a:t>Sort-Object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Unique</a:t>
            </a:r>
          </a:p>
          <a:p>
            <a:pPr marL="0" indent="0" defTabSz="914126">
              <a:buNone/>
            </a:pPr>
            <a:r>
              <a:rPr lang="en-US" sz="21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199" dirty="0" err="1">
                <a:solidFill>
                  <a:srgbClr val="FF4500"/>
                </a:solidFill>
                <a:latin typeface="Consolas" panose="020B0609020204030204" pitchFamily="49" charset="0"/>
              </a:rPr>
              <a:t>hd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0000FF"/>
                </a:solidFill>
                <a:latin typeface="Consolas" panose="020B0609020204030204" pitchFamily="49" charset="0"/>
              </a:rPr>
              <a:t>Select-Object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Property </a:t>
            </a:r>
            <a:r>
              <a:rPr lang="en-US" sz="21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199" dirty="0">
                <a:solidFill>
                  <a:srgbClr val="FF4500"/>
                </a:solidFill>
                <a:latin typeface="Consolas" panose="020B0609020204030204" pitchFamily="49" charset="0"/>
              </a:rPr>
              <a:t>props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0000FF"/>
                </a:solidFill>
                <a:latin typeface="Consolas" panose="020B0609020204030204" pitchFamily="49" charset="0"/>
              </a:rPr>
              <a:t>Export-Csv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Path .\report.csv</a:t>
            </a:r>
          </a:p>
          <a:p>
            <a:pPr marL="0" indent="0" defTabSz="914126">
              <a:buNone/>
            </a:pPr>
            <a:b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199" dirty="0">
                <a:solidFill>
                  <a:srgbClr val="0000FF"/>
                </a:solidFill>
                <a:latin typeface="Consolas" panose="020B0609020204030204" pitchFamily="49" charset="0"/>
              </a:rPr>
              <a:t>Import-csv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Path .\</a:t>
            </a:r>
            <a:r>
              <a:rPr lang="en-US" sz="2199" dirty="0" err="1">
                <a:solidFill>
                  <a:srgbClr val="333333"/>
                </a:solidFill>
                <a:latin typeface="Consolas" panose="020B0609020204030204" pitchFamily="49" charset="0"/>
              </a:rPr>
              <a:t>report.csv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| `</a:t>
            </a:r>
            <a:endParaRPr lang="en-US" sz="21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 defTabSz="914126">
              <a:buNone/>
            </a:pPr>
            <a:r>
              <a:rPr lang="en-US" sz="2199" dirty="0">
                <a:solidFill>
                  <a:srgbClr val="0000FF"/>
                </a:solidFill>
                <a:latin typeface="Consolas" panose="020B0609020204030204" pitchFamily="49" charset="0"/>
              </a:rPr>
              <a:t>	Select-Object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Property Name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333333"/>
                </a:solidFill>
                <a:latin typeface="Consolas" panose="020B0609020204030204" pitchFamily="49" charset="0"/>
              </a:rPr>
              <a:t>FileName</a:t>
            </a:r>
            <a:r>
              <a:rPr lang="en-US" sz="2199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21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199" dirty="0" err="1">
                <a:solidFill>
                  <a:srgbClr val="333333"/>
                </a:solidFill>
                <a:latin typeface="Consolas" panose="020B0609020204030204" pitchFamily="49" charset="0"/>
              </a:rPr>
              <a:t>ScsiCanonicalName</a:t>
            </a:r>
            <a:endParaRPr lang="en-US" sz="2199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D79F80-6280-204D-8362-25105996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3" y="5170674"/>
            <a:ext cx="11593131" cy="924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1565F0-9ED0-8E43-A1C5-F830075D6EFC}"/>
              </a:ext>
            </a:extLst>
          </p:cNvPr>
          <p:cNvSpPr/>
          <p:nvPr/>
        </p:nvSpPr>
        <p:spPr>
          <a:xfrm>
            <a:off x="3535899" y="2875469"/>
            <a:ext cx="3795758" cy="367652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07378-3095-874F-8F19-A811F331DD39}"/>
              </a:ext>
            </a:extLst>
          </p:cNvPr>
          <p:cNvSpPr/>
          <p:nvPr/>
        </p:nvSpPr>
        <p:spPr>
          <a:xfrm>
            <a:off x="9855540" y="2875469"/>
            <a:ext cx="1334809" cy="367652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uiExpand="1" build="p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Wait For It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D8951A-F0C8-704E-9E30-3BE6D429E90F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99"/>
              <a:t>Template + OSCustomizationSpec </a:t>
            </a:r>
            <a:r>
              <a:rPr lang="en-US" sz="1999">
                <a:sym typeface="Wingdings" panose="05000000000000000000" pitchFamily="2" charset="2"/>
              </a:rPr>
              <a:t> VM</a:t>
            </a:r>
          </a:p>
          <a:p>
            <a:r>
              <a:rPr lang="en-US" sz="1999">
                <a:sym typeface="Wingdings" panose="05000000000000000000" pitchFamily="2" charset="2"/>
              </a:rPr>
              <a:t>But when is it really available?</a:t>
            </a:r>
          </a:p>
          <a:p>
            <a:pPr lvl="1"/>
            <a:r>
              <a:rPr lang="en-US" sz="1999">
                <a:sym typeface="Wingdings" panose="05000000000000000000" pitchFamily="2" charset="2"/>
              </a:rPr>
              <a:t>Use the Events (Luke)!</a:t>
            </a:r>
          </a:p>
          <a:p>
            <a:r>
              <a:rPr lang="en-US" sz="1999">
                <a:sym typeface="Wingdings" panose="05000000000000000000" pitchFamily="2" charset="2"/>
              </a:rPr>
              <a:t>Simple VM deployment</a:t>
            </a:r>
            <a:endParaRPr lang="en-US" sz="1999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C3360-35E6-544B-89FE-8B4E3928E8F8}"/>
              </a:ext>
            </a:extLst>
          </p:cNvPr>
          <p:cNvSpPr txBox="1"/>
          <p:nvPr/>
        </p:nvSpPr>
        <p:spPr>
          <a:xfrm>
            <a:off x="848062" y="3492290"/>
            <a:ext cx="10512862" cy="255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sVM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  Name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vmName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  Template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Get-Template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templateName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  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ResourcePool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Get-Cluster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clusterName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  Datastore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Get-Datastore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dsName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  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OSCustomizationSpec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en-US" sz="1999" dirty="0" err="1">
                <a:solidFill>
                  <a:srgbClr val="0000FF"/>
                </a:solidFill>
                <a:latin typeface="Consolas" panose="020B0609020204030204" pitchFamily="49" charset="0"/>
              </a:rPr>
              <a:t>OSCustomizationSpec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custName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New-VM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sVM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Start-VM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Confirm: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 dirty="0">
                <a:solidFill>
                  <a:srgbClr val="008080"/>
                </a:solidFill>
                <a:latin typeface="Consolas" panose="020B0609020204030204" pitchFamily="49" charset="0"/>
              </a:rPr>
              <a:t>false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6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Wait For It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CF0CAE7-562E-FD48-BFEF-77E63DB1756A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99"/>
              <a:t>Analyze the timeline</a:t>
            </a:r>
            <a:endParaRPr lang="en-US" sz="19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DD482-F2D2-9841-A7F8-0FCEE840A131}"/>
              </a:ext>
            </a:extLst>
          </p:cNvPr>
          <p:cNvSpPr txBox="1"/>
          <p:nvPr/>
        </p:nvSpPr>
        <p:spPr>
          <a:xfrm>
            <a:off x="605637" y="2491588"/>
            <a:ext cx="11584777" cy="3169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sEvent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  Entity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Get-VM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vmName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  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MaxSamples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999" dirty="0">
                <a:solidFill>
                  <a:srgbClr val="00008B"/>
                </a:solidFill>
                <a:latin typeface="Consolas" panose="020B0609020204030204" pitchFamily="49" charset="0"/>
              </a:rPr>
              <a:t>int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::</a:t>
            </a:r>
            <a:r>
              <a:rPr lang="en-US" sz="1999" dirty="0" err="1">
                <a:solidFill>
                  <a:srgbClr val="333333"/>
                </a:solidFill>
                <a:latin typeface="Consolas" panose="020B0609020204030204" pitchFamily="49" charset="0"/>
              </a:rPr>
              <a:t>MaxValue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  Start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Get-Date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sz="1999" dirty="0" err="1">
                <a:solidFill>
                  <a:srgbClr val="333333"/>
                </a:solidFill>
                <a:latin typeface="Consolas" panose="020B0609020204030204" pitchFamily="49" charset="0"/>
              </a:rPr>
              <a:t>AddMinutes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99" dirty="0">
                <a:solidFill>
                  <a:srgbClr val="800080"/>
                </a:solidFill>
                <a:latin typeface="Consolas" panose="020B0609020204030204" pitchFamily="49" charset="0"/>
              </a:rPr>
              <a:t>-30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en-US" sz="1999" dirty="0" err="1">
                <a:solidFill>
                  <a:srgbClr val="0000FF"/>
                </a:solidFill>
                <a:latin typeface="Consolas" panose="020B0609020204030204" pitchFamily="49" charset="0"/>
              </a:rPr>
              <a:t>VIEvent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sEvent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00008B"/>
                </a:solidFill>
                <a:latin typeface="Consolas" panose="020B0609020204030204" pitchFamily="49" charset="0"/>
              </a:rPr>
              <a:t>where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{$</a:t>
            </a:r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_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-is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999" dirty="0" err="1">
                <a:solidFill>
                  <a:srgbClr val="00008B"/>
                </a:solidFill>
                <a:latin typeface="Consolas" panose="020B0609020204030204" pitchFamily="49" charset="0"/>
              </a:rPr>
              <a:t>VMware.Vim.VmEvent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]}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0000FF"/>
                </a:solidFill>
                <a:latin typeface="Consolas" panose="020B0609020204030204" pitchFamily="49" charset="0"/>
              </a:rPr>
              <a:t>Sort-Object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Property </a:t>
            </a:r>
            <a:r>
              <a:rPr lang="en-US" sz="1999" dirty="0" err="1">
                <a:solidFill>
                  <a:srgbClr val="333333"/>
                </a:solidFill>
                <a:latin typeface="Consolas" panose="020B0609020204030204" pitchFamily="49" charset="0"/>
              </a:rPr>
              <a:t>CreatedTime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Select </a:t>
            </a:r>
            <a:r>
              <a:rPr lang="en-US" sz="1999" dirty="0" err="1">
                <a:solidFill>
                  <a:srgbClr val="333333"/>
                </a:solidFill>
                <a:latin typeface="Consolas" panose="020B0609020204030204" pitchFamily="49" charset="0"/>
              </a:rPr>
              <a:t>CreatedTime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999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N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999" dirty="0" err="1">
                <a:solidFill>
                  <a:srgbClr val="8B0000"/>
                </a:solidFill>
                <a:latin typeface="Consolas" panose="020B0609020204030204" pitchFamily="49" charset="0"/>
              </a:rPr>
              <a:t>Type</a:t>
            </a:r>
            <a:r>
              <a:rPr lang="en-US" sz="1999" dirty="0" err="1">
                <a:solidFill>
                  <a:srgbClr val="000000"/>
                </a:solidFill>
                <a:latin typeface="Consolas" panose="020B0609020204030204" pitchFamily="49" charset="0"/>
              </a:rPr>
              <a:t>';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E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{$</a:t>
            </a:r>
            <a:r>
              <a:rPr lang="en-US" sz="1999" dirty="0">
                <a:solidFill>
                  <a:srgbClr val="FF4500"/>
                </a:solidFill>
                <a:latin typeface="Consolas" panose="020B0609020204030204" pitchFamily="49" charset="0"/>
              </a:rPr>
              <a:t>_.</a:t>
            </a:r>
            <a:r>
              <a:rPr lang="en-US" sz="1999" dirty="0" err="1">
                <a:solidFill>
                  <a:srgbClr val="FF4500"/>
                </a:solidFill>
                <a:latin typeface="Consolas" panose="020B0609020204030204" pitchFamily="49" charset="0"/>
              </a:rPr>
              <a:t>GetType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sz="1999" dirty="0">
                <a:solidFill>
                  <a:srgbClr val="333333"/>
                </a:solidFill>
                <a:latin typeface="Consolas" panose="020B0609020204030204" pitchFamily="49" charset="0"/>
              </a:rPr>
              <a:t>.Name</a:t>
            </a:r>
            <a:r>
              <a:rPr lang="en-US" sz="1999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  <a:r>
              <a:rPr lang="en-US" sz="1999" dirty="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1999" dirty="0" err="1">
                <a:solidFill>
                  <a:srgbClr val="333333"/>
                </a:solidFill>
                <a:latin typeface="Consolas" panose="020B0609020204030204" pitchFamily="49" charset="0"/>
              </a:rPr>
              <a:t>FullFormattedMessage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97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Wait For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0B342-7439-FB43-A56B-4990DAFA7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11" y="1900218"/>
            <a:ext cx="11101191" cy="36263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9E4B2F-0C57-3243-91D5-460A97AB291F}"/>
              </a:ext>
            </a:extLst>
          </p:cNvPr>
          <p:cNvSpPr/>
          <p:nvPr/>
        </p:nvSpPr>
        <p:spPr>
          <a:xfrm>
            <a:off x="2926699" y="4887502"/>
            <a:ext cx="3341141" cy="5420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  <a:latin typeface="Metropolis"/>
            </a:endParaRPr>
          </a:p>
        </p:txBody>
      </p:sp>
    </p:spTree>
    <p:extLst>
      <p:ext uri="{BB962C8B-B14F-4D97-AF65-F5344CB8AC3E}">
        <p14:creationId xmlns:p14="http://schemas.microsoft.com/office/powerpoint/2010/main" val="11065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Wait For It</a:t>
            </a:r>
            <a:endParaRPr lang="en-US" sz="4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E8D1175E-5567-B945-B2B2-37B08D9650CA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wait for: Succeeded or Failed</a:t>
            </a:r>
          </a:p>
          <a:p>
            <a:r>
              <a:rPr lang="en-US"/>
              <a:t>We capture the CustomizationEvent object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26F4D-F8A9-414C-BBAC-0CB7231D2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58" y="3168636"/>
            <a:ext cx="10401473" cy="20925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C18FE7-1156-5E41-84FA-E376725E9B40}"/>
              </a:ext>
            </a:extLst>
          </p:cNvPr>
          <p:cNvSpPr/>
          <p:nvPr/>
        </p:nvSpPr>
        <p:spPr>
          <a:xfrm>
            <a:off x="3140480" y="3337555"/>
            <a:ext cx="3171252" cy="323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F4D391-E766-2D44-BD0D-53C264363097}"/>
              </a:ext>
            </a:extLst>
          </p:cNvPr>
          <p:cNvSpPr/>
          <p:nvPr/>
        </p:nvSpPr>
        <p:spPr>
          <a:xfrm>
            <a:off x="1595303" y="4312730"/>
            <a:ext cx="1941582" cy="315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83F0C-1417-424A-A2DE-4B00FD97F844}"/>
              </a:ext>
            </a:extLst>
          </p:cNvPr>
          <p:cNvSpPr/>
          <p:nvPr/>
        </p:nvSpPr>
        <p:spPr>
          <a:xfrm>
            <a:off x="6210194" y="4345137"/>
            <a:ext cx="2444923" cy="250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  <a:latin typeface="Metropolis"/>
            </a:endParaRPr>
          </a:p>
        </p:txBody>
      </p:sp>
    </p:spTree>
    <p:extLst>
      <p:ext uri="{BB962C8B-B14F-4D97-AF65-F5344CB8AC3E}">
        <p14:creationId xmlns:p14="http://schemas.microsoft.com/office/powerpoint/2010/main" val="137765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Wait For It</a:t>
            </a:r>
          </a:p>
        </p:txBody>
      </p:sp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606B85D7-3B48-6446-A8CA-44D54721D812}"/>
              </a:ext>
            </a:extLst>
          </p:cNvPr>
          <p:cNvSpPr txBox="1">
            <a:spLocks/>
          </p:cNvSpPr>
          <p:nvPr/>
        </p:nvSpPr>
        <p:spPr>
          <a:xfrm>
            <a:off x="1048159" y="1505472"/>
            <a:ext cx="8826753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Consolas" panose="020B0609020204030204" pitchFamily="49" charset="0"/>
              </a:rPr>
              <a:t>vm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New-VM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FF4500"/>
                </a:solidFill>
                <a:latin typeface="Consolas" panose="020B0609020204030204" pitchFamily="49" charset="0"/>
              </a:rPr>
              <a:t>sVM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Start-VM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Confirm: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false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buFont typeface="Arial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Consolas" panose="020B0609020204030204" pitchFamily="49" charset="0"/>
              </a:rPr>
              <a:t>sEvent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4500"/>
                </a:solidFill>
                <a:latin typeface="Consolas" panose="020B0609020204030204" pitchFamily="49" charset="0"/>
              </a:rPr>
              <a:t>  Entity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Consolas" panose="020B0609020204030204" pitchFamily="49" charset="0"/>
              </a:rPr>
              <a:t>vm</a:t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45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4500"/>
                </a:solidFill>
                <a:latin typeface="Consolas" panose="020B0609020204030204" pitchFamily="49" charset="0"/>
              </a:rPr>
              <a:t>MaxSamples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MaxValue</a:t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4500"/>
                </a:solidFill>
                <a:latin typeface="Consolas" panose="020B0609020204030204" pitchFamily="49" charset="0"/>
              </a:rPr>
              <a:t>  Start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Get-Date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AddSeconds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0080"/>
                </a:solidFill>
                <a:latin typeface="Consolas" panose="020B0609020204030204" pitchFamily="49" charset="0"/>
              </a:rPr>
              <a:t>-5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buFont typeface="Arial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rgbClr val="FF4500"/>
                </a:solidFill>
                <a:latin typeface="Consolas" panose="020B0609020204030204" pitchFamily="49" charset="0"/>
              </a:rPr>
              <a:t>condition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dirty="0">
                <a:solidFill>
                  <a:srgbClr val="FF4500"/>
                </a:solidFill>
                <a:latin typeface="Consolas" panose="020B0609020204030204" pitchFamily="49" charset="0"/>
              </a:rPr>
              <a:t>_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-is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VMware.Vim.CustomizationSucceeded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-or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dirty="0">
                <a:solidFill>
                  <a:srgbClr val="FF4500"/>
                </a:solidFill>
                <a:latin typeface="Consolas" panose="020B0609020204030204" pitchFamily="49" charset="0"/>
              </a:rPr>
              <a:t>_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-is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8B"/>
                </a:solidFill>
                <a:latin typeface="Consolas" panose="020B0609020204030204" pitchFamily="49" charset="0"/>
              </a:rPr>
              <a:t>VMware.Vim.CustomizationFailed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buFont typeface="Arial" pitchFamily="34" charset="0"/>
              <a:buNone/>
            </a:pP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Do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Start-Sleep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Seconds </a:t>
            </a:r>
            <a:r>
              <a:rPr lang="en-US" dirty="0">
                <a:solidFill>
                  <a:srgbClr val="800080"/>
                </a:solidFill>
                <a:latin typeface="Consolas" panose="020B0609020204030204" pitchFamily="49" charset="0"/>
              </a:rPr>
              <a:t>5</a:t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dirty="0" err="1">
                <a:solidFill>
                  <a:srgbClr val="FF4500"/>
                </a:solidFill>
                <a:latin typeface="Consolas" panose="020B0609020204030204" pitchFamily="49" charset="0"/>
              </a:rPr>
              <a:t>custEvents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VIEvent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FF4500"/>
                </a:solidFill>
                <a:latin typeface="Consolas" panose="020B0609020204030204" pitchFamily="49" charset="0"/>
              </a:rPr>
              <a:t>sEvent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dirty="0">
                <a:solidFill>
                  <a:srgbClr val="FF4500"/>
                </a:solidFill>
                <a:latin typeface="Consolas" panose="020B0609020204030204" pitchFamily="49" charset="0"/>
              </a:rPr>
              <a:t>condition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</a:rPr>
              <a:t>until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dirty="0" err="1">
                <a:solidFill>
                  <a:srgbClr val="FF4500"/>
                </a:solidFill>
                <a:latin typeface="Consolas" panose="020B0609020204030204" pitchFamily="49" charset="0"/>
              </a:rPr>
              <a:t>custEvents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9531B-A65B-5449-8F76-8204867F9B9B}"/>
              </a:ext>
            </a:extLst>
          </p:cNvPr>
          <p:cNvSpPr/>
          <p:nvPr/>
        </p:nvSpPr>
        <p:spPr>
          <a:xfrm>
            <a:off x="4344660" y="2917810"/>
            <a:ext cx="2233750" cy="3802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BC6BCF-1444-DA43-957C-C956883C17BA}"/>
              </a:ext>
            </a:extLst>
          </p:cNvPr>
          <p:cNvSpPr/>
          <p:nvPr/>
        </p:nvSpPr>
        <p:spPr>
          <a:xfrm>
            <a:off x="3453272" y="5325333"/>
            <a:ext cx="1622161" cy="3802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2FB42-A6D7-9B44-AA11-2085A07B2753}"/>
              </a:ext>
            </a:extLst>
          </p:cNvPr>
          <p:cNvSpPr/>
          <p:nvPr/>
        </p:nvSpPr>
        <p:spPr>
          <a:xfrm>
            <a:off x="1014907" y="3679736"/>
            <a:ext cx="6963339" cy="13252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9651A9-8B3D-2046-AEB1-F1220AAF042A}"/>
              </a:ext>
            </a:extLst>
          </p:cNvPr>
          <p:cNvSpPr/>
          <p:nvPr/>
        </p:nvSpPr>
        <p:spPr>
          <a:xfrm>
            <a:off x="6893960" y="5610569"/>
            <a:ext cx="2668089" cy="3802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B453D5-EBF9-714F-B0B3-1A849CA73E03}"/>
              </a:ext>
            </a:extLst>
          </p:cNvPr>
          <p:cNvSpPr/>
          <p:nvPr/>
        </p:nvSpPr>
        <p:spPr>
          <a:xfrm>
            <a:off x="581397" y="1479869"/>
            <a:ext cx="36830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Metropolis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0174F1-179C-CA48-A117-73D3C89126D9}"/>
              </a:ext>
            </a:extLst>
          </p:cNvPr>
          <p:cNvSpPr/>
          <p:nvPr/>
        </p:nvSpPr>
        <p:spPr>
          <a:xfrm>
            <a:off x="581397" y="2431674"/>
            <a:ext cx="36830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Metropolis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5970B-B3A2-C743-B0BF-46F39FE2A07C}"/>
              </a:ext>
            </a:extLst>
          </p:cNvPr>
          <p:cNvSpPr/>
          <p:nvPr/>
        </p:nvSpPr>
        <p:spPr>
          <a:xfrm>
            <a:off x="581397" y="4183761"/>
            <a:ext cx="36830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Metropolis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3AB763-4AFE-434D-8C18-C856479E17E1}"/>
              </a:ext>
            </a:extLst>
          </p:cNvPr>
          <p:cNvSpPr/>
          <p:nvPr/>
        </p:nvSpPr>
        <p:spPr>
          <a:xfrm>
            <a:off x="581397" y="5586619"/>
            <a:ext cx="36830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Metropoli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8716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3E3179-3334-E846-95E4-F2D658FF78E6}"/>
              </a:ext>
            </a:extLst>
          </p:cNvPr>
          <p:cNvSpPr txBox="1"/>
          <p:nvPr/>
        </p:nvSpPr>
        <p:spPr>
          <a:xfrm>
            <a:off x="1217469" y="2721114"/>
            <a:ext cx="975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prstClr val="black"/>
                </a:solidFill>
              </a:rPr>
              <a:t>What are PowerShell </a:t>
            </a:r>
            <a:br>
              <a:rPr lang="en-US" sz="4000" b="1" dirty="0">
                <a:solidFill>
                  <a:prstClr val="black"/>
                </a:solidFill>
              </a:rPr>
            </a:br>
            <a:r>
              <a:rPr lang="en-US" sz="4000" b="1" dirty="0">
                <a:solidFill>
                  <a:prstClr val="black"/>
                </a:solidFill>
              </a:rPr>
              <a:t>and PowerCLI?</a:t>
            </a:r>
            <a:endParaRPr lang="en-US" sz="40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1792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Your Fingertips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F95C92-FF04-434A-860C-B60FC02CEDF9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How often did/do you execute any of these?</a:t>
            </a:r>
          </a:p>
          <a:p>
            <a:pPr lvl="1"/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400">
                <a:solidFill>
                  <a:srgbClr val="00008B"/>
                </a:solidFill>
                <a:latin typeface="Consolas" panose="020B0609020204030204" pitchFamily="49" charset="0"/>
              </a:rPr>
              <a:t>global</a:t>
            </a:r>
            <a:r>
              <a:rPr lang="en-US" sz="2400">
                <a:solidFill>
                  <a:srgbClr val="FF4500"/>
                </a:solidFill>
                <a:latin typeface="Consolas" panose="020B0609020204030204" pitchFamily="49" charset="0"/>
              </a:rPr>
              <a:t>:DefaultViServer</a:t>
            </a:r>
            <a:endParaRPr lang="en-US" sz="24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400">
                <a:solidFill>
                  <a:srgbClr val="008080"/>
                </a:solidFill>
                <a:latin typeface="Consolas" panose="020B0609020204030204" pitchFamily="49" charset="0"/>
              </a:rPr>
              <a:t>PSVersionTable</a:t>
            </a:r>
            <a:endParaRPr lang="en-US" sz="24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pwd</a:t>
            </a:r>
          </a:p>
          <a:p>
            <a:pPr lvl="1"/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Get-Module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–Name VMware.PowerCLI –ListAvailable</a:t>
            </a:r>
          </a:p>
          <a:p>
            <a:pPr lvl="1"/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2800"/>
              <a:t>Useful while coding and when asking for guidance</a:t>
            </a:r>
          </a:p>
          <a:p>
            <a:r>
              <a:rPr lang="en-US" sz="2800"/>
              <a:t>Can be automated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4182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Your Fingertips</a:t>
            </a:r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0979C83D-FC2C-3E48-A42E-088B1E612F45}"/>
              </a:ext>
            </a:extLst>
          </p:cNvPr>
          <p:cNvSpPr txBox="1">
            <a:spLocks/>
          </p:cNvSpPr>
          <p:nvPr/>
        </p:nvSpPr>
        <p:spPr>
          <a:xfrm>
            <a:off x="618093" y="1600202"/>
            <a:ext cx="10972800" cy="966983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Meet your “power(cli)” profile</a:t>
            </a:r>
          </a:p>
          <a:p>
            <a:r>
              <a:rPr lang="en-US"/>
              <a:t>A lot of info at your fingertips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9ACC7-1C24-6449-AA94-61C31D0F0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21" y="3852839"/>
            <a:ext cx="11423158" cy="1690161"/>
          </a:xfrm>
          <a:prstGeom prst="rect">
            <a:avLst/>
          </a:prstGeom>
        </p:spPr>
      </p:pic>
      <p:sp>
        <p:nvSpPr>
          <p:cNvPr id="5" name="Speech Bubble: Rectangle 5">
            <a:extLst>
              <a:ext uri="{FF2B5EF4-FFF2-40B4-BE49-F238E27FC236}">
                <a16:creationId xmlns:a16="http://schemas.microsoft.com/office/drawing/2014/main" id="{F2CED3D5-6344-3E4D-8E40-FB82A96CB44E}"/>
              </a:ext>
            </a:extLst>
          </p:cNvPr>
          <p:cNvSpPr/>
          <p:nvPr/>
        </p:nvSpPr>
        <p:spPr>
          <a:xfrm>
            <a:off x="160016" y="5276369"/>
            <a:ext cx="1686076" cy="549272"/>
          </a:xfrm>
          <a:prstGeom prst="wedgeRectCallout">
            <a:avLst>
              <a:gd name="adj1" fmla="val -6116"/>
              <a:gd name="adj2" fmla="val -151539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85000"/>
              </a:lnSpc>
            </a:pPr>
            <a:r>
              <a:rPr lang="en-US" sz="1799" dirty="0">
                <a:solidFill>
                  <a:prstClr val="white"/>
                </a:solidFill>
                <a:latin typeface="Metropolis" panose="00000500000000000000" pitchFamily="2" charset="0"/>
              </a:rPr>
              <a:t>Current time</a:t>
            </a:r>
          </a:p>
        </p:txBody>
      </p:sp>
      <p:sp>
        <p:nvSpPr>
          <p:cNvPr id="6" name="Speech Bubble: Rectangle 6">
            <a:extLst>
              <a:ext uri="{FF2B5EF4-FFF2-40B4-BE49-F238E27FC236}">
                <a16:creationId xmlns:a16="http://schemas.microsoft.com/office/drawing/2014/main" id="{F2A7B133-2DCD-C84A-B315-D3CF05963FC5}"/>
              </a:ext>
            </a:extLst>
          </p:cNvPr>
          <p:cNvSpPr/>
          <p:nvPr/>
        </p:nvSpPr>
        <p:spPr>
          <a:xfrm>
            <a:off x="1970811" y="5768506"/>
            <a:ext cx="1879570" cy="549272"/>
          </a:xfrm>
          <a:prstGeom prst="wedgeRectCallout">
            <a:avLst>
              <a:gd name="adj1" fmla="val -47630"/>
              <a:gd name="adj2" fmla="val -24626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85000"/>
              </a:lnSpc>
            </a:pPr>
            <a:r>
              <a:rPr lang="en-US" sz="1799" dirty="0">
                <a:solidFill>
                  <a:prstClr val="white"/>
                </a:solidFill>
                <a:latin typeface="Metropolis" panose="00000500000000000000" pitchFamily="2" charset="0"/>
              </a:rPr>
              <a:t>Execution time</a:t>
            </a:r>
          </a:p>
        </p:txBody>
      </p:sp>
      <p:sp>
        <p:nvSpPr>
          <p:cNvPr id="7" name="Speech Bubble: Rectangle 7">
            <a:extLst>
              <a:ext uri="{FF2B5EF4-FFF2-40B4-BE49-F238E27FC236}">
                <a16:creationId xmlns:a16="http://schemas.microsoft.com/office/drawing/2014/main" id="{2624A690-255E-3243-90C5-3A6AF2F4FA8B}"/>
              </a:ext>
            </a:extLst>
          </p:cNvPr>
          <p:cNvSpPr/>
          <p:nvPr/>
        </p:nvSpPr>
        <p:spPr>
          <a:xfrm>
            <a:off x="4235991" y="5768506"/>
            <a:ext cx="1875452" cy="549272"/>
          </a:xfrm>
          <a:prstGeom prst="wedgeRectCallout">
            <a:avLst>
              <a:gd name="adj1" fmla="val -58895"/>
              <a:gd name="adj2" fmla="val -244328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85000"/>
              </a:lnSpc>
            </a:pPr>
            <a:r>
              <a:rPr lang="en-US" sz="1799" dirty="0">
                <a:solidFill>
                  <a:prstClr val="white"/>
                </a:solidFill>
                <a:latin typeface="Metropolis" panose="00000500000000000000" pitchFamily="2" charset="0"/>
              </a:rPr>
              <a:t>Current folder</a:t>
            </a:r>
          </a:p>
        </p:txBody>
      </p:sp>
      <p:sp>
        <p:nvSpPr>
          <p:cNvPr id="8" name="Speech Bubble: Rectangle 8">
            <a:extLst>
              <a:ext uri="{FF2B5EF4-FFF2-40B4-BE49-F238E27FC236}">
                <a16:creationId xmlns:a16="http://schemas.microsoft.com/office/drawing/2014/main" id="{CA46534C-E44C-1047-8127-D83BC5DDC043}"/>
              </a:ext>
            </a:extLst>
          </p:cNvPr>
          <p:cNvSpPr/>
          <p:nvPr/>
        </p:nvSpPr>
        <p:spPr>
          <a:xfrm>
            <a:off x="160016" y="2705374"/>
            <a:ext cx="1686076" cy="549272"/>
          </a:xfrm>
          <a:prstGeom prst="wedgeRectCallout">
            <a:avLst>
              <a:gd name="adj1" fmla="val -10434"/>
              <a:gd name="adj2" fmla="val 169541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85000"/>
              </a:lnSpc>
            </a:pPr>
            <a:r>
              <a:rPr lang="en-US" sz="1799" dirty="0">
                <a:solidFill>
                  <a:prstClr val="white"/>
                </a:solidFill>
                <a:latin typeface="Metropolis" panose="00000500000000000000" pitchFamily="2" charset="0"/>
              </a:rPr>
              <a:t>User/Admin</a:t>
            </a:r>
          </a:p>
        </p:txBody>
      </p:sp>
      <p:sp>
        <p:nvSpPr>
          <p:cNvPr id="9" name="Speech Bubble: Rectangle 9">
            <a:extLst>
              <a:ext uri="{FF2B5EF4-FFF2-40B4-BE49-F238E27FC236}">
                <a16:creationId xmlns:a16="http://schemas.microsoft.com/office/drawing/2014/main" id="{B93674A4-9FBB-B346-95ED-CF8CE9F8A01F}"/>
              </a:ext>
            </a:extLst>
          </p:cNvPr>
          <p:cNvSpPr/>
          <p:nvPr/>
        </p:nvSpPr>
        <p:spPr>
          <a:xfrm>
            <a:off x="1945971" y="2737997"/>
            <a:ext cx="1879570" cy="549272"/>
          </a:xfrm>
          <a:prstGeom prst="wedgeRectCallout">
            <a:avLst>
              <a:gd name="adj1" fmla="val -73844"/>
              <a:gd name="adj2" fmla="val 16200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85000"/>
              </a:lnSpc>
            </a:pPr>
            <a:r>
              <a:rPr lang="en-US" sz="1799" dirty="0">
                <a:solidFill>
                  <a:prstClr val="white"/>
                </a:solidFill>
                <a:latin typeface="Metropolis" panose="00000500000000000000" pitchFamily="2" charset="0"/>
              </a:rPr>
              <a:t>Account/Host</a:t>
            </a:r>
          </a:p>
        </p:txBody>
      </p:sp>
      <p:sp>
        <p:nvSpPr>
          <p:cNvPr id="10" name="Speech Bubble: Rectangle 10">
            <a:extLst>
              <a:ext uri="{FF2B5EF4-FFF2-40B4-BE49-F238E27FC236}">
                <a16:creationId xmlns:a16="http://schemas.microsoft.com/office/drawing/2014/main" id="{5437B208-BF25-9742-AD59-51D798D03B1F}"/>
              </a:ext>
            </a:extLst>
          </p:cNvPr>
          <p:cNvSpPr/>
          <p:nvPr/>
        </p:nvSpPr>
        <p:spPr>
          <a:xfrm>
            <a:off x="4021431" y="2410691"/>
            <a:ext cx="1657750" cy="519773"/>
          </a:xfrm>
          <a:prstGeom prst="wedgeRectCallout">
            <a:avLst>
              <a:gd name="adj1" fmla="val -86954"/>
              <a:gd name="adj2" fmla="val 223238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  <a:latin typeface="Metropolis" panose="00000500000000000000" pitchFamily="2" charset="0"/>
              </a:rPr>
              <a:t>PS version</a:t>
            </a:r>
          </a:p>
        </p:txBody>
      </p:sp>
      <p:sp>
        <p:nvSpPr>
          <p:cNvPr id="11" name="Speech Bubble: Rectangle 11">
            <a:extLst>
              <a:ext uri="{FF2B5EF4-FFF2-40B4-BE49-F238E27FC236}">
                <a16:creationId xmlns:a16="http://schemas.microsoft.com/office/drawing/2014/main" id="{0DDBAD66-335D-C64C-866B-7FBD329E5A8B}"/>
              </a:ext>
            </a:extLst>
          </p:cNvPr>
          <p:cNvSpPr/>
          <p:nvPr/>
        </p:nvSpPr>
        <p:spPr>
          <a:xfrm>
            <a:off x="4747811" y="3012634"/>
            <a:ext cx="2290635" cy="550919"/>
          </a:xfrm>
          <a:prstGeom prst="wedgeRectCallout">
            <a:avLst>
              <a:gd name="adj1" fmla="val -43881"/>
              <a:gd name="adj2" fmla="val 10459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85000"/>
              </a:lnSpc>
            </a:pPr>
            <a:r>
              <a:rPr lang="en-US" sz="1799" dirty="0" err="1">
                <a:solidFill>
                  <a:prstClr val="white"/>
                </a:solidFill>
                <a:latin typeface="Metropolis" panose="00000500000000000000" pitchFamily="2" charset="0"/>
              </a:rPr>
              <a:t>PowerCLI</a:t>
            </a:r>
            <a:r>
              <a:rPr lang="en-US" sz="1799" dirty="0">
                <a:solidFill>
                  <a:prstClr val="white"/>
                </a:solidFill>
                <a:latin typeface="Metropolis" panose="00000500000000000000" pitchFamily="2" charset="0"/>
              </a:rPr>
              <a:t> version</a:t>
            </a:r>
          </a:p>
        </p:txBody>
      </p:sp>
      <p:sp>
        <p:nvSpPr>
          <p:cNvPr id="12" name="Speech Bubble: Rectangle 12">
            <a:extLst>
              <a:ext uri="{FF2B5EF4-FFF2-40B4-BE49-F238E27FC236}">
                <a16:creationId xmlns:a16="http://schemas.microsoft.com/office/drawing/2014/main" id="{521430B1-648F-6F47-A6A5-588897847692}"/>
              </a:ext>
            </a:extLst>
          </p:cNvPr>
          <p:cNvSpPr/>
          <p:nvPr/>
        </p:nvSpPr>
        <p:spPr>
          <a:xfrm>
            <a:off x="7134928" y="2567184"/>
            <a:ext cx="2068849" cy="598192"/>
          </a:xfrm>
          <a:prstGeom prst="wedgeRectCallout">
            <a:avLst>
              <a:gd name="adj1" fmla="val -58146"/>
              <a:gd name="adj2" fmla="val 17242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85000"/>
              </a:lnSpc>
            </a:pPr>
            <a:r>
              <a:rPr lang="en-US" sz="1799" dirty="0">
                <a:solidFill>
                  <a:prstClr val="white"/>
                </a:solidFill>
                <a:latin typeface="Metropolis" panose="00000500000000000000" pitchFamily="2" charset="0"/>
              </a:rPr>
              <a:t>vSphere Server</a:t>
            </a:r>
          </a:p>
        </p:txBody>
      </p:sp>
      <p:sp>
        <p:nvSpPr>
          <p:cNvPr id="13" name="Speech Bubble: Rectangle 13">
            <a:extLst>
              <a:ext uri="{FF2B5EF4-FFF2-40B4-BE49-F238E27FC236}">
                <a16:creationId xmlns:a16="http://schemas.microsoft.com/office/drawing/2014/main" id="{6B347549-0937-2449-A8C0-7893B164CE3C}"/>
              </a:ext>
            </a:extLst>
          </p:cNvPr>
          <p:cNvSpPr/>
          <p:nvPr/>
        </p:nvSpPr>
        <p:spPr>
          <a:xfrm>
            <a:off x="9279524" y="2996335"/>
            <a:ext cx="1686076" cy="549272"/>
          </a:xfrm>
          <a:prstGeom prst="wedgeRectCallout">
            <a:avLst>
              <a:gd name="adj1" fmla="val -48339"/>
              <a:gd name="adj2" fmla="val 11210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85000"/>
              </a:lnSpc>
            </a:pPr>
            <a:r>
              <a:rPr lang="en-US" sz="1799" dirty="0">
                <a:solidFill>
                  <a:prstClr val="white"/>
                </a:solidFill>
                <a:latin typeface="Metropolis" panose="00000500000000000000" pitchFamily="2" charset="0"/>
              </a:rPr>
              <a:t>Repo/branch</a:t>
            </a:r>
          </a:p>
        </p:txBody>
      </p:sp>
    </p:spTree>
    <p:extLst>
      <p:ext uri="{BB962C8B-B14F-4D97-AF65-F5344CB8AC3E}">
        <p14:creationId xmlns:p14="http://schemas.microsoft.com/office/powerpoint/2010/main" val="209330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Your Fingertips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B823AFC-3E2A-2642-B6E5-A5497C382C18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400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prompt</a:t>
            </a:r>
            <a:b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400" i="1">
                <a:solidFill>
                  <a:srgbClr val="006400"/>
                </a:solidFill>
                <a:latin typeface="Consolas" panose="020B0609020204030204" pitchFamily="49" charset="0"/>
              </a:rPr>
              <a:t>  # Shorted PWD</a:t>
            </a:r>
            <a:br>
              <a:rPr lang="en-US" sz="2400" i="1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2400">
                <a:solidFill>
                  <a:srgbClr val="FF4500"/>
                </a:solidFill>
                <a:latin typeface="Consolas" panose="020B0609020204030204" pitchFamily="49" charset="0"/>
              </a:rPr>
              <a:t>path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400">
                <a:solidFill>
                  <a:srgbClr val="FF4500"/>
                </a:solidFill>
                <a:latin typeface="Consolas" panose="020B0609020204030204" pitchFamily="49" charset="0"/>
              </a:rPr>
              <a:t>pwd.Path.Split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(‘</a:t>
            </a:r>
            <a:r>
              <a:rPr lang="en-US" sz="2400">
                <a:solidFill>
                  <a:srgbClr val="8B0000"/>
                </a:solidFill>
                <a:latin typeface="Consolas" panose="020B0609020204030204" pitchFamily="49" charset="0"/>
              </a:rPr>
              <a:t>\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’)</a:t>
            </a:r>
            <a:b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400">
                <a:solidFill>
                  <a:srgbClr val="00008B"/>
                </a:solidFill>
                <a:latin typeface="Consolas" panose="020B0609020204030204" pitchFamily="49" charset="0"/>
              </a:rPr>
              <a:t>  if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sz="2400">
                <a:solidFill>
                  <a:srgbClr val="FF4500"/>
                </a:solidFill>
                <a:latin typeface="Consolas" panose="020B0609020204030204" pitchFamily="49" charset="0"/>
              </a:rPr>
              <a:t>path.Count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A9A9A9"/>
                </a:solidFill>
                <a:latin typeface="Consolas" panose="020B0609020204030204" pitchFamily="49" charset="0"/>
              </a:rPr>
              <a:t>-gt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800080"/>
                </a:solidFill>
                <a:latin typeface="Consolas" panose="020B0609020204030204" pitchFamily="49" charset="0"/>
              </a:rPr>
              <a:t>3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b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$</a:t>
            </a:r>
            <a:r>
              <a:rPr lang="en-US" sz="2400">
                <a:solidFill>
                  <a:srgbClr val="FF4500"/>
                </a:solidFill>
                <a:latin typeface="Consolas" panose="020B0609020204030204" pitchFamily="49" charset="0"/>
              </a:rPr>
              <a:t>path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400">
                <a:solidFill>
                  <a:srgbClr val="FF4500"/>
                </a:solidFill>
                <a:latin typeface="Consolas" panose="020B0609020204030204" pitchFamily="49" charset="0"/>
              </a:rPr>
              <a:t>path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>
                <a:solidFill>
                  <a:srgbClr val="800080"/>
                </a:solidFill>
                <a:latin typeface="Consolas" panose="020B0609020204030204" pitchFamily="49" charset="0"/>
              </a:rPr>
              <a:t>0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>
                <a:solidFill>
                  <a:srgbClr val="8B0000"/>
                </a:solidFill>
                <a:latin typeface="Consolas" panose="020B0609020204030204" pitchFamily="49" charset="0"/>
              </a:rPr>
              <a:t>..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400">
                <a:solidFill>
                  <a:srgbClr val="FF4500"/>
                </a:solidFill>
                <a:latin typeface="Consolas" panose="020B0609020204030204" pitchFamily="49" charset="0"/>
              </a:rPr>
              <a:t>path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>
                <a:solidFill>
                  <a:srgbClr val="800080"/>
                </a:solidFill>
                <a:latin typeface="Consolas" panose="020B0609020204030204" pitchFamily="49" charset="0"/>
              </a:rPr>
              <a:t>-2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>
                <a:solidFill>
                  <a:srgbClr val="A9A9A9"/>
                </a:solidFill>
                <a:latin typeface="Consolas" panose="020B0609020204030204" pitchFamily="49" charset="0"/>
              </a:rPr>
              <a:t>,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400">
                <a:solidFill>
                  <a:srgbClr val="FF4500"/>
                </a:solidFill>
                <a:latin typeface="Consolas" panose="020B0609020204030204" pitchFamily="49" charset="0"/>
              </a:rPr>
              <a:t>path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>
                <a:solidFill>
                  <a:srgbClr val="800080"/>
                </a:solidFill>
                <a:latin typeface="Consolas" panose="020B0609020204030204" pitchFamily="49" charset="0"/>
              </a:rPr>
              <a:t>-1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  Write-Host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Object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"$($</a:t>
            </a:r>
            <a:r>
              <a:rPr lang="en-US" sz="2400">
                <a:solidFill>
                  <a:srgbClr val="FF4500"/>
                </a:solidFill>
                <a:latin typeface="Consolas" panose="020B0609020204030204" pitchFamily="49" charset="0"/>
              </a:rPr>
              <a:t>path</a:t>
            </a:r>
            <a:r>
              <a:rPr lang="en-US" sz="2400">
                <a:solidFill>
                  <a:srgbClr val="8B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A9A9A9"/>
                </a:solidFill>
                <a:latin typeface="Consolas" panose="020B0609020204030204" pitchFamily="49" charset="0"/>
              </a:rPr>
              <a:t>-join</a:t>
            </a:r>
            <a:r>
              <a:rPr lang="en-US" sz="2400">
                <a:solidFill>
                  <a:srgbClr val="8B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400">
                <a:solidFill>
                  <a:srgbClr val="8B0000"/>
                </a:solidFill>
                <a:latin typeface="Consolas" panose="020B0609020204030204" pitchFamily="49" charset="0"/>
              </a:rPr>
              <a:t>\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')"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A9A9A9"/>
                </a:solidFill>
                <a:latin typeface="Consolas" panose="020B0609020204030204" pitchFamily="49" charset="0"/>
              </a:rPr>
              <a:t>–</a:t>
            </a: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NoNewline</a:t>
            </a:r>
            <a:b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40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84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Your Fingertips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659516E-727D-014D-9266-AAD5457FBB8D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1999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sz="1999">
                <a:solidFill>
                  <a:srgbClr val="00008B"/>
                </a:solidFill>
                <a:latin typeface="Consolas" panose="020B0609020204030204" pitchFamily="49" charset="0"/>
              </a:rPr>
              <a:t>global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:defaultviserver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vcObj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99">
                <a:solidFill>
                  <a:srgbClr val="0000FF"/>
                </a:solidFill>
                <a:latin typeface="Consolas" panose="020B0609020204030204" pitchFamily="49" charset="0"/>
              </a:rPr>
              <a:t>Get-Variable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Scope global </a:t>
            </a:r>
            <a:r>
              <a:rPr lang="en-US" sz="1999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Name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999">
                <a:solidFill>
                  <a:srgbClr val="8B0000"/>
                </a:solidFill>
                <a:latin typeface="Consolas" panose="020B0609020204030204" pitchFamily="49" charset="0"/>
              </a:rPr>
              <a:t>DefaultVIServer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.Value</a:t>
            </a:r>
            <a:b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999">
                <a:solidFill>
                  <a:srgbClr val="00008B"/>
                </a:solidFill>
                <a:latin typeface="Consolas" panose="020B0609020204030204" pitchFamily="49" charset="0"/>
              </a:rPr>
              <a:t>  if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vcObj.ProductLine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A9A9A9"/>
                </a:solidFill>
                <a:latin typeface="Consolas" panose="020B0609020204030204" pitchFamily="49" charset="0"/>
              </a:rPr>
              <a:t>-eq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999">
                <a:solidFill>
                  <a:srgbClr val="8B0000"/>
                </a:solidFill>
                <a:latin typeface="Consolas" panose="020B0609020204030204" pitchFamily="49" charset="0"/>
              </a:rPr>
              <a:t>vpx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’){ 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vcSrv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999">
                <a:solidFill>
                  <a:srgbClr val="8B0000"/>
                </a:solidFill>
                <a:latin typeface="Consolas" panose="020B0609020204030204" pitchFamily="49" charset="0"/>
              </a:rPr>
              <a:t>VC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’ }</a:t>
            </a:r>
            <a:b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999">
                <a:solidFill>
                  <a:srgbClr val="00008B"/>
                </a:solidFill>
                <a:latin typeface="Consolas" panose="020B0609020204030204" pitchFamily="49" charset="0"/>
              </a:rPr>
              <a:t>  else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{ 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vcSrv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1999">
                <a:solidFill>
                  <a:srgbClr val="8B0000"/>
                </a:solidFill>
                <a:latin typeface="Consolas" panose="020B0609020204030204" pitchFamily="49" charset="0"/>
              </a:rPr>
              <a:t>ESXi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’ }</a:t>
            </a:r>
            <a:b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vc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1999">
                <a:solidFill>
                  <a:srgbClr val="8B0000"/>
                </a:solidFill>
                <a:latin typeface="Consolas" panose="020B0609020204030204" pitchFamily="49" charset="0"/>
              </a:rPr>
              <a:t> -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$($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vcSrv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999">
                <a:solidFill>
                  <a:srgbClr val="8B0000"/>
                </a:solidFill>
                <a:latin typeface="Consolas" panose="020B0609020204030204" pitchFamily="49" charset="0"/>
              </a:rPr>
              <a:t>: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$($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vcObj.Name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999">
                <a:solidFill>
                  <a:srgbClr val="8B0000"/>
                </a:solidFill>
                <a:latin typeface="Consolas" panose="020B0609020204030204" pitchFamily="49" charset="0"/>
              </a:rPr>
              <a:t>-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$($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vcObj.User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)”</a:t>
            </a:r>
            <a:b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  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vc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“</a:t>
            </a:r>
            <a:r>
              <a:rPr lang="en-US" sz="1999">
                <a:solidFill>
                  <a:srgbClr val="8B0000"/>
                </a:solidFill>
                <a:latin typeface="Consolas" panose="020B0609020204030204" pitchFamily="49" charset="0"/>
              </a:rPr>
              <a:t>[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$($</a:t>
            </a:r>
            <a:r>
              <a:rPr lang="en-US" sz="1999">
                <a:solidFill>
                  <a:srgbClr val="00008B"/>
                </a:solidFill>
                <a:latin typeface="Consolas" panose="020B0609020204030204" pitchFamily="49" charset="0"/>
              </a:rPr>
              <a:t>global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:DefaultVIServers.Count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999">
                <a:solidFill>
                  <a:srgbClr val="8B0000"/>
                </a:solidFill>
                <a:latin typeface="Consolas" panose="020B0609020204030204" pitchFamily="49" charset="0"/>
              </a:rPr>
              <a:t>]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”</a:t>
            </a:r>
            <a:b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999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buFont typeface="Arial" pitchFamily="34" charset="0"/>
              <a:buNone/>
            </a:pPr>
            <a:b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999" i="1">
                <a:solidFill>
                  <a:srgbClr val="006400"/>
                </a:solidFill>
                <a:latin typeface="Consolas" panose="020B0609020204030204" pitchFamily="49" charset="0"/>
              </a:rPr>
              <a:t># Update the Window's title</a:t>
            </a:r>
            <a:br>
              <a:rPr lang="en-US" sz="1999" i="1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>
                <a:solidFill>
                  <a:srgbClr val="008080"/>
                </a:solidFill>
                <a:latin typeface="Consolas" panose="020B0609020204030204" pitchFamily="49" charset="0"/>
              </a:rPr>
              <a:t>host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.ui.RawUI.WindowTitle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999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"$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user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ps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pcli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vc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1999">
                <a:solidFill>
                  <a:srgbClr val="FF4500"/>
                </a:solidFill>
                <a:latin typeface="Consolas" panose="020B0609020204030204" pitchFamily="49" charset="0"/>
              </a:rPr>
              <a:t>gitStr</a:t>
            </a:r>
            <a:r>
              <a:rPr lang="en-US" sz="1999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endParaRPr lang="en-US" sz="1999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1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82B1-03AA-D34C-8CA3-C48EF3E9A84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Your Fingertips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57D81-8D0F-E948-9513-128F5369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69" y="1691141"/>
            <a:ext cx="6849228" cy="2109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DCDAE-DF78-6A4B-8933-D3A592EF3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69" y="4403471"/>
            <a:ext cx="9781456" cy="1380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392516-1FB1-294D-A954-1DD1FC4F8755}"/>
              </a:ext>
            </a:extLst>
          </p:cNvPr>
          <p:cNvSpPr/>
          <p:nvPr/>
        </p:nvSpPr>
        <p:spPr>
          <a:xfrm>
            <a:off x="839571" y="1691141"/>
            <a:ext cx="866549" cy="366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679964-3E63-D74C-A30A-B036FBAD8726}"/>
              </a:ext>
            </a:extLst>
          </p:cNvPr>
          <p:cNvSpPr/>
          <p:nvPr/>
        </p:nvSpPr>
        <p:spPr>
          <a:xfrm>
            <a:off x="3507897" y="4404144"/>
            <a:ext cx="1695514" cy="410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Metropoli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32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VMworld19-Profile">
            <a:hlinkClick r:id="" action="ppaction://media"/>
            <a:extLst>
              <a:ext uri="{FF2B5EF4-FFF2-40B4-BE49-F238E27FC236}">
                <a16:creationId xmlns:a16="http://schemas.microsoft.com/office/drawing/2014/main" id="{143152E2-20C6-4D44-BF9A-3DD456A686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300" y="0"/>
            <a:ext cx="11201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22B734-627C-BB4D-A867-50F356B4CB2F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Code Capture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0AAB9A6-7610-DF4A-BF7F-5D21DDF19679}"/>
              </a:ext>
            </a:extLst>
          </p:cNvPr>
          <p:cNvSpPr txBox="1">
            <a:spLocks/>
          </p:cNvSpPr>
          <p:nvPr/>
        </p:nvSpPr>
        <p:spPr>
          <a:xfrm>
            <a:off x="139147" y="1570383"/>
            <a:ext cx="4756943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400" dirty="0"/>
              <a:t>Turn UI Actions into Executable Code</a:t>
            </a:r>
          </a:p>
          <a:p>
            <a:pPr marL="285664" indent="-285664"/>
            <a:r>
              <a:rPr lang="en-US" sz="2400" dirty="0"/>
              <a:t>Available</a:t>
            </a:r>
          </a:p>
          <a:p>
            <a:pPr marL="742864" lvl="1" indent="-285664"/>
            <a:r>
              <a:rPr lang="en-US" sz="2000" dirty="0"/>
              <a:t>vSphere 6.7 U2</a:t>
            </a:r>
          </a:p>
          <a:p>
            <a:pPr marL="742727" lvl="1" indent="-285664"/>
            <a:r>
              <a:rPr lang="en-US" sz="2000" dirty="0"/>
              <a:t>vSphere HTML 5 Fling</a:t>
            </a:r>
          </a:p>
          <a:p>
            <a:pPr marL="1030065" lvl="2" indent="-285664"/>
            <a:r>
              <a:rPr lang="en-US" sz="1800" dirty="0"/>
              <a:t>Currently Supports vSphere 6.5</a:t>
            </a:r>
          </a:p>
          <a:p>
            <a:r>
              <a:rPr lang="en-US" sz="2400" dirty="0"/>
              <a:t>Output Type: PowerCLI</a:t>
            </a:r>
          </a:p>
          <a:p>
            <a:r>
              <a:rPr lang="en-US" sz="2400" dirty="0"/>
              <a:t>Never use as-is!</a:t>
            </a:r>
          </a:p>
          <a:p>
            <a:pPr marL="285664" indent="-285664"/>
            <a:r>
              <a:rPr lang="en-US" sz="2400" dirty="0"/>
              <a:t>Refer to Code Later</a:t>
            </a:r>
          </a:p>
          <a:p>
            <a:pPr marL="742727" lvl="1" indent="-285664"/>
            <a:r>
              <a:rPr lang="en-US" sz="2000" dirty="0"/>
              <a:t>Copy to Clipboard</a:t>
            </a:r>
          </a:p>
          <a:p>
            <a:pPr marL="742727" lvl="1" indent="-285664"/>
            <a:r>
              <a:rPr lang="en-US" sz="2000" dirty="0"/>
              <a:t>Download as Script</a:t>
            </a:r>
            <a:endParaRPr lang="en-US" sz="2266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04D40A1B-E4C4-3A45-99EB-AFC44C46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091" y="1485058"/>
            <a:ext cx="6832083" cy="49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05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de_capture_inuse.mp4">
            <a:hlinkClick r:id="" action="ppaction://media"/>
            <a:extLst>
              <a:ext uri="{FF2B5EF4-FFF2-40B4-BE49-F238E27FC236}">
                <a16:creationId xmlns:a16="http://schemas.microsoft.com/office/drawing/2014/main" id="{12823BD6-40D8-9F47-B8DE-A16FAB279E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84E24C-9D87-AC43-8F3E-04892F0AE616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22BF-DB7A-FF4D-9AA7-14272F57BD18}"/>
              </a:ext>
            </a:extLst>
          </p:cNvPr>
          <p:cNvSpPr txBox="1">
            <a:spLocks/>
          </p:cNvSpPr>
          <p:nvPr/>
        </p:nvSpPr>
        <p:spPr>
          <a:xfrm>
            <a:off x="236306" y="1600201"/>
            <a:ext cx="1135601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Make use of the community: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VMware PowerCLI Community: </a:t>
            </a:r>
            <a:r>
              <a:rPr lang="en-US" sz="2800" dirty="0">
                <a:hlinkClick r:id="rId3"/>
              </a:rPr>
              <a:t>https://vmware.com/go/powercli</a:t>
            </a:r>
            <a:r>
              <a:rPr lang="en-US" sz="28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VMware Code Slack Group: </a:t>
            </a:r>
            <a:r>
              <a:rPr lang="en-US" sz="2800" dirty="0">
                <a:hlinkClick r:id="rId4"/>
              </a:rPr>
              <a:t>https://code.vmware.com/web/code/join</a:t>
            </a:r>
            <a:r>
              <a:rPr lang="en-US" sz="2800" dirty="0"/>
              <a:t>  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 Scripts:</a:t>
            </a:r>
          </a:p>
          <a:p>
            <a:r>
              <a:rPr lang="en-US" sz="2800" dirty="0"/>
              <a:t>Community Repo: </a:t>
            </a:r>
            <a:r>
              <a:rPr lang="en-US" sz="2800" dirty="0">
                <a:hlinkClick r:id="rId5"/>
              </a:rPr>
              <a:t>https://github.com/vmware/PowerCLI-Example-Scripts</a:t>
            </a:r>
            <a:endParaRPr lang="en-US" sz="2800" dirty="0"/>
          </a:p>
          <a:p>
            <a:r>
              <a:rPr lang="en-US" sz="2800" dirty="0"/>
              <a:t>Sample Exchange: </a:t>
            </a:r>
            <a:r>
              <a:rPr lang="en-US" sz="2800" dirty="0">
                <a:hlinkClick r:id="rId6"/>
              </a:rPr>
              <a:t>https://code.vmware.com/samples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5523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84E24C-9D87-AC43-8F3E-04892F0AE616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22BF-DB7A-FF4D-9AA7-14272F57BD18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Complete Guide to PowerShell Punctuation</a:t>
            </a:r>
          </a:p>
          <a:p>
            <a:pPr marR="0" lvl="1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https://www.simple-talk.com/sysadmin/powershell/the-complete-guide-to-powershell-punctuation/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8611" marR="0" lvl="0" indent="-228611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lvl="0" indent="0">
              <a:buNone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PowerCLI Info Page: </a:t>
            </a:r>
            <a:r>
              <a:rPr lang="en-US" sz="2800" dirty="0">
                <a:hlinkClick r:id="rId4"/>
              </a:rPr>
              <a:t>https://code.vmware.com/tool/vmware-powercli</a:t>
            </a:r>
            <a:endParaRPr lang="en-US" sz="2800" dirty="0"/>
          </a:p>
          <a:p>
            <a:pPr lvl="1"/>
            <a:r>
              <a:rPr kumimoji="0" lang="en-US" sz="25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Includes: Cmdlet Reference, User Guide, Change Log, Release Notes</a:t>
            </a:r>
          </a:p>
        </p:txBody>
      </p:sp>
    </p:spTree>
    <p:extLst>
      <p:ext uri="{BB962C8B-B14F-4D97-AF65-F5344CB8AC3E}">
        <p14:creationId xmlns:p14="http://schemas.microsoft.com/office/powerpoint/2010/main" val="363850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EA371B65-6B36-B040-86C3-598134A78501}"/>
              </a:ext>
            </a:extLst>
          </p:cNvPr>
          <p:cNvSpPr txBox="1">
            <a:spLocks/>
          </p:cNvSpPr>
          <p:nvPr/>
        </p:nvSpPr>
        <p:spPr>
          <a:xfrm>
            <a:off x="885919" y="977461"/>
            <a:ext cx="10660622" cy="3504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“Windows PowerShell is a </a:t>
            </a:r>
            <a:r>
              <a:rPr lang="en-US" b="1" dirty="0"/>
              <a:t>task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/>
              <a:t>automation</a:t>
            </a:r>
            <a:r>
              <a:rPr lang="en-US" dirty="0">
                <a:solidFill>
                  <a:schemeClr val="tx2"/>
                </a:solidFill>
              </a:rPr>
              <a:t> and </a:t>
            </a:r>
            <a:r>
              <a:rPr lang="en-US" b="1" dirty="0"/>
              <a:t>configuration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/>
              <a:t>management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/>
              <a:t>framework</a:t>
            </a:r>
            <a:r>
              <a:rPr lang="en-US" dirty="0">
                <a:solidFill>
                  <a:schemeClr val="tx2"/>
                </a:solidFill>
              </a:rPr>
              <a:t> from Microsoft, consisting of a command-line shell and associated </a:t>
            </a:r>
            <a:r>
              <a:rPr lang="en-US" b="1" dirty="0"/>
              <a:t>scripting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/>
              <a:t>language</a:t>
            </a:r>
            <a:r>
              <a:rPr lang="en-US" dirty="0">
                <a:solidFill>
                  <a:schemeClr val="tx2"/>
                </a:solidFill>
              </a:rPr>
              <a:t> built on the .NET Framework.”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CFC0F72-A3AB-E14B-BA4B-922A4B61EC3D}"/>
              </a:ext>
            </a:extLst>
          </p:cNvPr>
          <p:cNvSpPr txBox="1">
            <a:spLocks/>
          </p:cNvSpPr>
          <p:nvPr/>
        </p:nvSpPr>
        <p:spPr>
          <a:xfrm>
            <a:off x="885920" y="5412808"/>
            <a:ext cx="10660622" cy="6948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linkClick r:id="rId3"/>
              </a:rPr>
              <a:t>https://en.wikipedia.org/wiki/Windows_PowerShell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3130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86D7-F5E9-4426-8F00-6433C8F4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1447800"/>
            <a:ext cx="5518070" cy="41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8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495ECF31-86A4-104C-B5CD-33D2427100AD}"/>
              </a:ext>
            </a:extLst>
          </p:cNvPr>
          <p:cNvSpPr txBox="1">
            <a:spLocks/>
          </p:cNvSpPr>
          <p:nvPr/>
        </p:nvSpPr>
        <p:spPr>
          <a:xfrm>
            <a:off x="610627" y="1963270"/>
            <a:ext cx="10882290" cy="2944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A simple and straight-forward path to automation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Already installed on all modern Windows Operating Systems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Integrated and rich help system</a:t>
            </a:r>
          </a:p>
          <a:p>
            <a:pPr algn="l"/>
            <a:r>
              <a:rPr lang="en-US" sz="3200" dirty="0">
                <a:solidFill>
                  <a:schemeClr val="tx1"/>
                </a:solidFill>
              </a:rPr>
              <a:t>PowerShell 6.0 (aka. Core) available for Linux and </a:t>
            </a:r>
            <a:r>
              <a:rPr lang="en-US" sz="3200" dirty="0" err="1">
                <a:solidFill>
                  <a:schemeClr val="tx1"/>
                </a:solidFill>
              </a:rPr>
              <a:t>MacOS</a:t>
            </a:r>
            <a:endParaRPr lang="en-US" sz="3200" dirty="0">
              <a:solidFill>
                <a:schemeClr val="tx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3"/>
              </a:rPr>
              <a:t>https://github.com/PowerShell/PowerShell</a:t>
            </a: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21B9D-0C81-374C-8B9F-2708AF9CD302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PowerShell</a:t>
            </a:r>
          </a:p>
        </p:txBody>
      </p:sp>
    </p:spTree>
    <p:extLst>
      <p:ext uri="{BB962C8B-B14F-4D97-AF65-F5344CB8AC3E}">
        <p14:creationId xmlns:p14="http://schemas.microsoft.com/office/powerpoint/2010/main" val="248088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3A335A-5753-4F43-AD45-63FB04B5F853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PowerShell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BDDE22E-AE84-4643-B72B-576557F8CE11}"/>
              </a:ext>
            </a:extLst>
          </p:cNvPr>
          <p:cNvSpPr txBox="1">
            <a:spLocks/>
          </p:cNvSpPr>
          <p:nvPr/>
        </p:nvSpPr>
        <p:spPr>
          <a:xfrm>
            <a:off x="208722" y="1963270"/>
            <a:ext cx="11320669" cy="2759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Modular and object-oriented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The best of a programming language melded with a scripting language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True portability of code via modules (and snap-ins)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Objects = Properties + Methods</a:t>
            </a:r>
          </a:p>
        </p:txBody>
      </p:sp>
    </p:spTree>
    <p:extLst>
      <p:ext uri="{BB962C8B-B14F-4D97-AF65-F5344CB8AC3E}">
        <p14:creationId xmlns:p14="http://schemas.microsoft.com/office/powerpoint/2010/main" val="121201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39974F-38B2-954D-8EEC-0E64315AC19D}"/>
              </a:ext>
            </a:extLst>
          </p:cNvPr>
          <p:cNvSpPr txBox="1"/>
          <p:nvPr/>
        </p:nvSpPr>
        <p:spPr>
          <a:xfrm>
            <a:off x="139148" y="715617"/>
            <a:ext cx="1158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VMware PowerCLI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4A595-9D8F-6A40-9A86-3E9A5348C366}"/>
              </a:ext>
            </a:extLst>
          </p:cNvPr>
          <p:cNvSpPr/>
          <p:nvPr/>
        </p:nvSpPr>
        <p:spPr>
          <a:xfrm>
            <a:off x="357614" y="1659285"/>
            <a:ext cx="111520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VMware’s command-line and scripting tool built on Windows PowerShell</a:t>
            </a:r>
          </a:p>
          <a:p>
            <a:endParaRPr lang="en-US" sz="2800" dirty="0"/>
          </a:p>
          <a:p>
            <a:r>
              <a:rPr lang="en-US" sz="2800" dirty="0"/>
              <a:t>Features more than 700 cmdlets for managing and automating vSphere, </a:t>
            </a:r>
            <a:r>
              <a:rPr lang="en-US" sz="2800" dirty="0" err="1"/>
              <a:t>vCloud</a:t>
            </a:r>
            <a:r>
              <a:rPr lang="en-US" sz="2800" dirty="0"/>
              <a:t>, and Horizon environments</a:t>
            </a:r>
          </a:p>
          <a:p>
            <a:endParaRPr lang="en-US" sz="2800" dirty="0"/>
          </a:p>
          <a:p>
            <a:r>
              <a:rPr lang="en-US" sz="2800" dirty="0"/>
              <a:t>One of the most robust and complete PowerShell deployments in the world</a:t>
            </a:r>
          </a:p>
          <a:p>
            <a:endParaRPr lang="en-US" sz="2800" dirty="0"/>
          </a:p>
          <a:p>
            <a:r>
              <a:rPr lang="en-US" sz="2800" dirty="0"/>
              <a:t>Over 10 years “young”!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12BC6-0C40-744F-84FA-29EC4B82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130" y="4352351"/>
            <a:ext cx="2019146" cy="20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  <a:extLst>
    <a:ext uri="{05A4C25C-085E-4340-85A3-A5531E510DB2}">
      <thm15:themeFamily xmlns:thm15="http://schemas.microsoft.com/office/thememl/2012/main" name="VMware" id="{DA8131E0-7C5D-4C4C-BECA-18D8E3A5C38B}" vid="{3F45A39D-7473-614D-B391-5CC157602556}"/>
    </a:ext>
  </a:extLst>
</a:theme>
</file>

<file path=ppt/theme/theme10.xml><?xml version="1.0" encoding="utf-8"?>
<a:theme xmlns:a="http://schemas.openxmlformats.org/drawingml/2006/main" name="5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Mware_white_16x9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3.xml><?xml version="1.0" encoding="utf-8"?>
<a:theme xmlns:a="http://schemas.openxmlformats.org/drawingml/2006/main" name="2_VMware_white_16x9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4.xml><?xml version="1.0" encoding="utf-8"?>
<a:theme xmlns:a="http://schemas.openxmlformats.org/drawingml/2006/main" name="1_VMware_white_4x3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5.xml><?xml version="1.0" encoding="utf-8"?>
<a:theme xmlns:a="http://schemas.openxmlformats.org/drawingml/2006/main" name="4_VMware_white_16x9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  <a:extLst>
    <a:ext uri="{05A4C25C-085E-4340-85A3-A5531E510DB2}">
      <thm15:themeFamily xmlns:thm15="http://schemas.microsoft.com/office/thememl/2012/main" name="blank.potx" id="{CDC00B7B-5647-46B5-AF63-08286C364102}" vid="{1614787C-6D0B-418E-9572-CFEA4ED2B18D}"/>
    </a:ext>
  </a:extLst>
</a:theme>
</file>

<file path=ppt/theme/theme6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7.xml><?xml version="1.0" encoding="utf-8"?>
<a:theme xmlns:a="http://schemas.openxmlformats.org/drawingml/2006/main" name="3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</Template>
  <TotalTime>1003</TotalTime>
  <Words>1623</Words>
  <Application>Microsoft Office PowerPoint</Application>
  <PresentationFormat>Widescreen</PresentationFormat>
  <Paragraphs>375</Paragraphs>
  <Slides>60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85" baseType="lpstr">
      <vt:lpstr>Arial</vt:lpstr>
      <vt:lpstr>Bahnschrift SemiCondensed</vt:lpstr>
      <vt:lpstr>Calibri</vt:lpstr>
      <vt:lpstr>Camphor Std</vt:lpstr>
      <vt:lpstr>Consolas</vt:lpstr>
      <vt:lpstr>Dubai Medium</vt:lpstr>
      <vt:lpstr>Lucida Console</vt:lpstr>
      <vt:lpstr>Menlo</vt:lpstr>
      <vt:lpstr>Metropolis</vt:lpstr>
      <vt:lpstr>Metropolis Light</vt:lpstr>
      <vt:lpstr>Open Sans</vt:lpstr>
      <vt:lpstr>Tahoma</vt:lpstr>
      <vt:lpstr>Verdana</vt:lpstr>
      <vt:lpstr>Wingdings</vt:lpstr>
      <vt:lpstr>VMware</vt:lpstr>
      <vt:lpstr>1_VMware_white_16x9</vt:lpstr>
      <vt:lpstr>2_VMware_white_16x9</vt:lpstr>
      <vt:lpstr>1_VMware_white_4x3</vt:lpstr>
      <vt:lpstr>4_VMware_white_16x9</vt:lpstr>
      <vt:lpstr>VMware_white_16x9</vt:lpstr>
      <vt:lpstr>3_VMware_white_16x9</vt:lpstr>
      <vt:lpstr>Office Theme</vt:lpstr>
      <vt:lpstr>1_Office Theme</vt:lpstr>
      <vt:lpstr>5_VMware_white_16x9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Ruddy</dc:creator>
  <cp:lastModifiedBy>Luc Dekens</cp:lastModifiedBy>
  <cp:revision>36</cp:revision>
  <dcterms:created xsi:type="dcterms:W3CDTF">2017-05-01T14:10:48Z</dcterms:created>
  <dcterms:modified xsi:type="dcterms:W3CDTF">2019-09-24T11:54:32Z</dcterms:modified>
</cp:coreProperties>
</file>